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16"/>
  </p:notesMasterIdLst>
  <p:sldIdLst>
    <p:sldId id="663" r:id="rId2"/>
    <p:sldId id="639" r:id="rId3"/>
    <p:sldId id="658" r:id="rId4"/>
    <p:sldId id="661" r:id="rId5"/>
    <p:sldId id="662" r:id="rId6"/>
    <p:sldId id="619" r:id="rId7"/>
    <p:sldId id="665" r:id="rId8"/>
    <p:sldId id="666" r:id="rId9"/>
    <p:sldId id="668" r:id="rId10"/>
    <p:sldId id="664" r:id="rId11"/>
    <p:sldId id="660" r:id="rId12"/>
    <p:sldId id="643" r:id="rId13"/>
    <p:sldId id="657" r:id="rId14"/>
    <p:sldId id="617" r:id="rId15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17"/>
      <p:bold r:id="rId18"/>
      <p:italic r:id="rId19"/>
      <p:boldItalic r:id="rId20"/>
    </p:embeddedFont>
    <p:embeddedFont>
      <p:font typeface="Source Sans Pro Black" panose="020B0803030403020204" pitchFamily="34" charset="0"/>
      <p:regular r:id="rId21"/>
      <p:bold r:id="rId22"/>
      <p:italic r:id="rId23"/>
      <p:boldItalic r:id="rId24"/>
    </p:embeddedFont>
    <p:embeddedFont>
      <p:font typeface="Source Sans Pro Semibold" panose="020B0603030403020204" pitchFamily="34" charset="0"/>
      <p:regular r:id="rId25"/>
      <p:bold r:id="rId26"/>
      <p:italic r:id="rId27"/>
      <p:boldItalic r:id="rId28"/>
    </p:embeddedFont>
    <p:embeddedFont>
      <p:font typeface="TUOS Blake" panose="020B0604020202020204" charset="0"/>
      <p:regular r:id="rId29"/>
      <p:bold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C5C018-BE98-464F-88AB-706B6CE6C5BE}">
          <p14:sldIdLst>
            <p14:sldId id="663"/>
            <p14:sldId id="639"/>
            <p14:sldId id="658"/>
            <p14:sldId id="661"/>
            <p14:sldId id="662"/>
            <p14:sldId id="619"/>
            <p14:sldId id="665"/>
            <p14:sldId id="666"/>
            <p14:sldId id="668"/>
            <p14:sldId id="664"/>
            <p14:sldId id="660"/>
            <p14:sldId id="643"/>
            <p14:sldId id="657"/>
            <p14:sldId id="6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04C"/>
    <a:srgbClr val="008000"/>
    <a:srgbClr val="005A8F"/>
    <a:srgbClr val="FF9664"/>
    <a:srgbClr val="981F92"/>
    <a:srgbClr val="FAFDFE"/>
    <a:srgbClr val="00BBCC"/>
    <a:srgbClr val="9ADBE8"/>
    <a:srgbClr val="440099"/>
    <a:srgbClr val="663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6"/>
    <p:restoredTop sz="91041" autoAdjust="0"/>
  </p:normalViewPr>
  <p:slideViewPr>
    <p:cSldViewPr snapToGrid="0">
      <p:cViewPr varScale="1">
        <p:scale>
          <a:sx n="91" d="100"/>
          <a:sy n="91" d="100"/>
        </p:scale>
        <p:origin x="114" y="672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FAF56-EE32-423B-AC95-C3F440901288}" type="doc">
      <dgm:prSet loTypeId="urn:microsoft.com/office/officeart/2005/8/layout/lProcess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5ECAA00C-74EE-4A2A-AA8C-200212EE054B}">
      <dgm:prSet phldrT="[Text]" custT="1"/>
      <dgm:spPr/>
      <dgm:t>
        <a:bodyPr/>
        <a:lstStyle/>
        <a:p>
          <a:r>
            <a:rPr lang="en-GB" sz="2400" b="1" dirty="0">
              <a:latin typeface="Source Sans Pro" panose="020B0503030403020204" pitchFamily="34" charset="0"/>
            </a:rPr>
            <a:t>Simple</a:t>
          </a:r>
        </a:p>
      </dgm:t>
    </dgm:pt>
    <dgm:pt modelId="{BAA8AF97-BA3A-4392-B87A-B48F27D79AE5}" type="parTrans" cxnId="{93366F82-9047-4DC2-B218-F6E8A3252852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D6D8EFDF-B2DC-41FF-A80A-8F6A4897080E}" type="sibTrans" cxnId="{93366F82-9047-4DC2-B218-F6E8A3252852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E20D7404-3686-482B-9B0A-4DA480FBB4FA}">
      <dgm:prSet phldrT="[Text]" custT="1"/>
      <dgm:spPr/>
      <dgm:t>
        <a:bodyPr/>
        <a:lstStyle/>
        <a:p>
          <a:r>
            <a:rPr lang="en-GB" sz="2400" b="1" dirty="0">
              <a:solidFill>
                <a:schemeClr val="accent4"/>
              </a:solidFill>
              <a:latin typeface="Source Sans Pro" panose="020B0503030403020204" pitchFamily="34" charset="0"/>
            </a:rPr>
            <a:t>110</a:t>
          </a:r>
        </a:p>
      </dgm:t>
    </dgm:pt>
    <dgm:pt modelId="{7794172F-E073-4574-80D6-2DE0AC6B70AD}" type="parTrans" cxnId="{8D422260-EE2F-4102-8181-AB89AD7AE37F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07227711-AD0B-46D7-8104-AAB84442E1C8}" type="sibTrans" cxnId="{8D422260-EE2F-4102-8181-AB89AD7AE37F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0EFEE280-8180-4AB7-8AD4-5055475CA247}">
      <dgm:prSet phldrT="[Text]" custT="1"/>
      <dgm:spPr/>
      <dgm:t>
        <a:bodyPr/>
        <a:lstStyle/>
        <a:p>
          <a:r>
            <a:rPr lang="en-GB" sz="2400" b="1" dirty="0">
              <a:solidFill>
                <a:schemeClr val="tx2"/>
              </a:solidFill>
              <a:latin typeface="Source Sans Pro" panose="020B0503030403020204" pitchFamily="34" charset="0"/>
            </a:rPr>
            <a:t>103</a:t>
          </a:r>
        </a:p>
      </dgm:t>
    </dgm:pt>
    <dgm:pt modelId="{432BAD7F-200A-45BF-A061-212A82E1657F}" type="parTrans" cxnId="{F3905E6E-7993-4E2A-9DCD-CF9B3CFAE6ED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6A3B78C2-D43E-4D4E-AFAF-6564A1CF41AB}" type="sibTrans" cxnId="{F3905E6E-7993-4E2A-9DCD-CF9B3CFAE6ED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C9FDB4A4-653B-41D5-9FF1-E1B29492A317}">
      <dgm:prSet phldrT="[Text]" custT="1"/>
      <dgm:spPr/>
      <dgm:t>
        <a:bodyPr/>
        <a:lstStyle/>
        <a:p>
          <a:r>
            <a:rPr lang="en-GB" sz="2400" b="1" dirty="0">
              <a:latin typeface="Source Sans Pro" panose="020B0503030403020204" pitchFamily="34" charset="0"/>
            </a:rPr>
            <a:t>Choice</a:t>
          </a:r>
        </a:p>
      </dgm:t>
    </dgm:pt>
    <dgm:pt modelId="{B62CC887-3EF4-4959-8205-D182E61FF542}" type="parTrans" cxnId="{D4A0DC26-D4B8-4857-ACBC-136C2D09E024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F88527A3-AFEA-4664-A397-2F681766D805}" type="sibTrans" cxnId="{D4A0DC26-D4B8-4857-ACBC-136C2D09E024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480B0001-B8A8-455F-B498-574D73F0E527}">
      <dgm:prSet phldrT="[Text]" custT="1"/>
      <dgm:spPr/>
      <dgm:t>
        <a:bodyPr/>
        <a:lstStyle/>
        <a:p>
          <a:r>
            <a:rPr lang="en-GB" sz="2400" b="1" dirty="0">
              <a:solidFill>
                <a:schemeClr val="accent4"/>
              </a:solidFill>
              <a:latin typeface="Source Sans Pro" panose="020B0503030403020204" pitchFamily="34" charset="0"/>
            </a:rPr>
            <a:t>101</a:t>
          </a:r>
        </a:p>
      </dgm:t>
    </dgm:pt>
    <dgm:pt modelId="{E63CAD0F-03FA-4683-99FB-665D535212D7}" type="parTrans" cxnId="{BCA2BC13-B1E7-4B81-AD12-C515054CDF17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30E0B9B4-DA2C-4A98-88E5-284965EB6D47}" type="sibTrans" cxnId="{BCA2BC13-B1E7-4B81-AD12-C515054CDF17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1D460163-3228-49C7-B2FA-05F0E069FED3}">
      <dgm:prSet phldrT="[Text]" custT="1"/>
      <dgm:spPr/>
      <dgm:t>
        <a:bodyPr/>
        <a:lstStyle/>
        <a:p>
          <a:r>
            <a:rPr lang="en-GB" sz="2400" b="1" dirty="0">
              <a:solidFill>
                <a:schemeClr val="tx2"/>
              </a:solidFill>
              <a:latin typeface="Source Sans Pro" panose="020B0503030403020204" pitchFamily="34" charset="0"/>
            </a:rPr>
            <a:t>93</a:t>
          </a:r>
        </a:p>
      </dgm:t>
    </dgm:pt>
    <dgm:pt modelId="{EFD0A62B-060B-462F-ABD7-8028945FB618}" type="parTrans" cxnId="{1D6F1622-1C87-4AAA-B658-52AA8217F010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8E029054-C61A-4D80-A120-CC6A050489FB}" type="sibTrans" cxnId="{1D6F1622-1C87-4AAA-B658-52AA8217F010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266D7751-BA95-45A4-BA4C-4E74569C179A}">
      <dgm:prSet phldrT="[Text]" custT="1"/>
      <dgm:spPr/>
      <dgm:t>
        <a:bodyPr/>
        <a:lstStyle/>
        <a:p>
          <a:r>
            <a:rPr lang="en-GB" sz="2400" b="1" dirty="0">
              <a:latin typeface="Source Sans Pro" panose="020B0503030403020204" pitchFamily="34" charset="0"/>
            </a:rPr>
            <a:t>Switch</a:t>
          </a:r>
        </a:p>
      </dgm:t>
    </dgm:pt>
    <dgm:pt modelId="{EFFF5499-83C7-4819-8B26-330267D80E03}" type="parTrans" cxnId="{0AE117FC-E18E-46D3-BE66-20A76654E56F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26C776E7-59D4-4E08-BD05-A75DCF0824D3}" type="sibTrans" cxnId="{0AE117FC-E18E-46D3-BE66-20A76654E56F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5D535755-C97E-48BD-B003-B5A7C2642B1D}">
      <dgm:prSet phldrT="[Text]" custT="1"/>
      <dgm:spPr/>
      <dgm:t>
        <a:bodyPr/>
        <a:lstStyle/>
        <a:p>
          <a:r>
            <a:rPr lang="en-GB" sz="2400" b="1" dirty="0">
              <a:latin typeface="Source Sans Pro" panose="020B0503030403020204" pitchFamily="34" charset="0"/>
            </a:rPr>
            <a:t>Dual</a:t>
          </a:r>
        </a:p>
      </dgm:t>
    </dgm:pt>
    <dgm:pt modelId="{B500CD05-5A89-4FAB-AB4B-A95F211533EB}" type="parTrans" cxnId="{205D6540-3519-4204-B841-7E6EBCBCCD6B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E405AEC0-2A5C-46E5-A780-DA09BB8CFFF8}" type="sibTrans" cxnId="{205D6540-3519-4204-B841-7E6EBCBCCD6B}">
      <dgm:prSet/>
      <dgm:spPr/>
      <dgm:t>
        <a:bodyPr/>
        <a:lstStyle/>
        <a:p>
          <a:endParaRPr lang="en-GB" sz="2400" b="1">
            <a:latin typeface="Source Sans Pro" panose="020B0503030403020204" pitchFamily="34" charset="0"/>
          </a:endParaRPr>
        </a:p>
      </dgm:t>
    </dgm:pt>
    <dgm:pt modelId="{369C4E8A-9E43-4B70-A5A6-5EBA807A3705}">
      <dgm:prSet phldrT="[Text]" custT="1"/>
      <dgm:spPr/>
      <dgm:t>
        <a:bodyPr/>
        <a:lstStyle/>
        <a:p>
          <a:r>
            <a:rPr lang="en-GB" sz="2400" b="1" dirty="0">
              <a:solidFill>
                <a:schemeClr val="accent4"/>
              </a:solidFill>
              <a:latin typeface="Source Sans Pro" panose="020B0503030403020204" pitchFamily="34" charset="0"/>
            </a:rPr>
            <a:t>105</a:t>
          </a:r>
        </a:p>
      </dgm:t>
    </dgm:pt>
    <dgm:pt modelId="{514D9281-FC03-42A9-A89E-8346DDC67B69}" type="parTrans" cxnId="{911AABD7-AC0D-437A-B87B-DB69ED7EE46A}">
      <dgm:prSet/>
      <dgm:spPr/>
      <dgm:t>
        <a:bodyPr/>
        <a:lstStyle/>
        <a:p>
          <a:endParaRPr lang="en-GB" b="1"/>
        </a:p>
      </dgm:t>
    </dgm:pt>
    <dgm:pt modelId="{B673655C-3BF2-4D3F-9552-83C1AE3C6B01}" type="sibTrans" cxnId="{911AABD7-AC0D-437A-B87B-DB69ED7EE46A}">
      <dgm:prSet/>
      <dgm:spPr/>
      <dgm:t>
        <a:bodyPr/>
        <a:lstStyle/>
        <a:p>
          <a:endParaRPr lang="en-GB" b="1"/>
        </a:p>
      </dgm:t>
    </dgm:pt>
    <dgm:pt modelId="{ACE37CEC-ED51-4D70-B90A-C233C71FB387}">
      <dgm:prSet phldrT="[Text]" custT="1"/>
      <dgm:spPr/>
      <dgm:t>
        <a:bodyPr/>
        <a:lstStyle/>
        <a:p>
          <a:r>
            <a:rPr lang="en-GB" sz="2400" b="1" dirty="0">
              <a:solidFill>
                <a:schemeClr val="tx2"/>
              </a:solidFill>
              <a:latin typeface="Source Sans Pro" panose="020B0503030403020204" pitchFamily="34" charset="0"/>
            </a:rPr>
            <a:t>96</a:t>
          </a:r>
        </a:p>
      </dgm:t>
    </dgm:pt>
    <dgm:pt modelId="{76226DD5-1FD5-4345-9B7E-450A0A4226A5}" type="parTrans" cxnId="{617A975F-48F2-49D1-A127-64BDDC7B8C69}">
      <dgm:prSet/>
      <dgm:spPr/>
      <dgm:t>
        <a:bodyPr/>
        <a:lstStyle/>
        <a:p>
          <a:endParaRPr lang="en-GB" b="1"/>
        </a:p>
      </dgm:t>
    </dgm:pt>
    <dgm:pt modelId="{BA2D1629-23D4-41CF-BA77-79DCAA36D862}" type="sibTrans" cxnId="{617A975F-48F2-49D1-A127-64BDDC7B8C69}">
      <dgm:prSet/>
      <dgm:spPr/>
      <dgm:t>
        <a:bodyPr/>
        <a:lstStyle/>
        <a:p>
          <a:endParaRPr lang="en-GB" b="1"/>
        </a:p>
      </dgm:t>
    </dgm:pt>
    <dgm:pt modelId="{ECDE1180-23ED-422E-ADAC-13F69D378ED0}">
      <dgm:prSet phldrT="[Text]" custT="1"/>
      <dgm:spPr/>
      <dgm:t>
        <a:bodyPr/>
        <a:lstStyle/>
        <a:p>
          <a:r>
            <a:rPr lang="en-GB" sz="2400" b="1" dirty="0">
              <a:solidFill>
                <a:schemeClr val="tx2"/>
              </a:solidFill>
              <a:latin typeface="Source Sans Pro" panose="020B0503030403020204" pitchFamily="34" charset="0"/>
            </a:rPr>
            <a:t>96</a:t>
          </a:r>
        </a:p>
      </dgm:t>
    </dgm:pt>
    <dgm:pt modelId="{C1758110-445C-4FAD-9336-C7DACDC24D97}" type="parTrans" cxnId="{150AE2E2-8041-4C3C-890A-13C337697E2D}">
      <dgm:prSet/>
      <dgm:spPr/>
      <dgm:t>
        <a:bodyPr/>
        <a:lstStyle/>
        <a:p>
          <a:endParaRPr lang="en-GB" b="1"/>
        </a:p>
      </dgm:t>
    </dgm:pt>
    <dgm:pt modelId="{E5036C31-2DE4-463D-818B-36360E495776}" type="sibTrans" cxnId="{150AE2E2-8041-4C3C-890A-13C337697E2D}">
      <dgm:prSet/>
      <dgm:spPr/>
      <dgm:t>
        <a:bodyPr/>
        <a:lstStyle/>
        <a:p>
          <a:endParaRPr lang="en-GB" b="1"/>
        </a:p>
      </dgm:t>
    </dgm:pt>
    <dgm:pt modelId="{BBF54816-8DFA-4422-BAFA-4967EDE849DA}">
      <dgm:prSet phldrT="[Text]" custT="1"/>
      <dgm:spPr/>
      <dgm:t>
        <a:bodyPr/>
        <a:lstStyle/>
        <a:p>
          <a:r>
            <a:rPr lang="en-GB" sz="2400" b="1" dirty="0">
              <a:solidFill>
                <a:schemeClr val="accent3"/>
              </a:solidFill>
              <a:latin typeface="Source Sans Pro" panose="020B0503030403020204" pitchFamily="34" charset="0"/>
            </a:rPr>
            <a:t>94%</a:t>
          </a:r>
        </a:p>
      </dgm:t>
    </dgm:pt>
    <dgm:pt modelId="{B7F07977-2B2A-4FBF-8896-58D3BBB66F87}" type="parTrans" cxnId="{B2A59FB6-CE8E-404F-B0D5-AAA01706DCFE}">
      <dgm:prSet/>
      <dgm:spPr/>
      <dgm:t>
        <a:bodyPr/>
        <a:lstStyle/>
        <a:p>
          <a:endParaRPr lang="en-GB" b="1"/>
        </a:p>
      </dgm:t>
    </dgm:pt>
    <dgm:pt modelId="{685C3AB5-2948-4B47-9309-26F57F6120B6}" type="sibTrans" cxnId="{B2A59FB6-CE8E-404F-B0D5-AAA01706DCFE}">
      <dgm:prSet/>
      <dgm:spPr/>
      <dgm:t>
        <a:bodyPr/>
        <a:lstStyle/>
        <a:p>
          <a:endParaRPr lang="en-GB" b="1"/>
        </a:p>
      </dgm:t>
    </dgm:pt>
    <dgm:pt modelId="{A10F6875-9531-4BD2-9001-5E0C16FE8572}">
      <dgm:prSet phldrT="[Text]" custT="1"/>
      <dgm:spPr/>
      <dgm:t>
        <a:bodyPr/>
        <a:lstStyle/>
        <a:p>
          <a:r>
            <a:rPr lang="en-GB" sz="2400" b="1" dirty="0">
              <a:solidFill>
                <a:schemeClr val="accent3"/>
              </a:solidFill>
              <a:latin typeface="Source Sans Pro" panose="020B0503030403020204" pitchFamily="34" charset="0"/>
            </a:rPr>
            <a:t>92%</a:t>
          </a:r>
        </a:p>
      </dgm:t>
    </dgm:pt>
    <dgm:pt modelId="{3B0C7FC4-B699-447D-967D-00731C3BC194}" type="parTrans" cxnId="{D18C0387-CA04-48F2-BD03-FB859E718EC3}">
      <dgm:prSet/>
      <dgm:spPr/>
      <dgm:t>
        <a:bodyPr/>
        <a:lstStyle/>
        <a:p>
          <a:endParaRPr lang="en-GB" b="1"/>
        </a:p>
      </dgm:t>
    </dgm:pt>
    <dgm:pt modelId="{05BAC02C-B987-424D-A2F0-64F40A832E74}" type="sibTrans" cxnId="{D18C0387-CA04-48F2-BD03-FB859E718EC3}">
      <dgm:prSet/>
      <dgm:spPr/>
      <dgm:t>
        <a:bodyPr/>
        <a:lstStyle/>
        <a:p>
          <a:endParaRPr lang="en-GB" b="1"/>
        </a:p>
      </dgm:t>
    </dgm:pt>
    <dgm:pt modelId="{2B017ED6-41AA-4AFD-8027-C92A4BF5C5AE}">
      <dgm:prSet phldrT="[Text]" custT="1"/>
      <dgm:spPr/>
      <dgm:t>
        <a:bodyPr/>
        <a:lstStyle/>
        <a:p>
          <a:r>
            <a:rPr lang="en-GB" sz="2400" b="1" dirty="0">
              <a:solidFill>
                <a:schemeClr val="accent3"/>
              </a:solidFill>
              <a:latin typeface="Source Sans Pro" panose="020B0503030403020204" pitchFamily="34" charset="0"/>
            </a:rPr>
            <a:t>91%</a:t>
          </a:r>
        </a:p>
      </dgm:t>
    </dgm:pt>
    <dgm:pt modelId="{E354FD4A-A5F4-4A9C-AD05-E31EB1D5B1CE}" type="parTrans" cxnId="{5BDF7FE7-3954-427C-A64A-EB9F5BF4A657}">
      <dgm:prSet/>
      <dgm:spPr/>
      <dgm:t>
        <a:bodyPr/>
        <a:lstStyle/>
        <a:p>
          <a:endParaRPr lang="en-GB" b="1"/>
        </a:p>
      </dgm:t>
    </dgm:pt>
    <dgm:pt modelId="{9F4968A7-DE5B-40E0-ACA2-0E6B2BE4A4CA}" type="sibTrans" cxnId="{5BDF7FE7-3954-427C-A64A-EB9F5BF4A657}">
      <dgm:prSet/>
      <dgm:spPr/>
      <dgm:t>
        <a:bodyPr/>
        <a:lstStyle/>
        <a:p>
          <a:endParaRPr lang="en-GB" b="1"/>
        </a:p>
      </dgm:t>
    </dgm:pt>
    <dgm:pt modelId="{1118CFD8-8190-4009-A059-CAE31E0CABF6}">
      <dgm:prSet phldrT="[Text]" custT="1"/>
      <dgm:spPr/>
      <dgm:t>
        <a:bodyPr/>
        <a:lstStyle/>
        <a:p>
          <a:r>
            <a:rPr lang="en-GB" sz="2400" b="1" dirty="0">
              <a:solidFill>
                <a:schemeClr val="accent4"/>
              </a:solidFill>
              <a:latin typeface="Source Sans Pro" panose="020B0503030403020204" pitchFamily="34" charset="0"/>
            </a:rPr>
            <a:t>102</a:t>
          </a:r>
        </a:p>
      </dgm:t>
    </dgm:pt>
    <dgm:pt modelId="{021D6656-5EC5-4317-851C-0676B0F0D27A}" type="sibTrans" cxnId="{74BEAB17-0752-47BE-9644-B49FD7D23397}">
      <dgm:prSet/>
      <dgm:spPr/>
      <dgm:t>
        <a:bodyPr/>
        <a:lstStyle/>
        <a:p>
          <a:endParaRPr lang="en-GB" b="1"/>
        </a:p>
      </dgm:t>
    </dgm:pt>
    <dgm:pt modelId="{4973F3CD-8986-4055-A526-A85BD91A5DF3}" type="parTrans" cxnId="{74BEAB17-0752-47BE-9644-B49FD7D23397}">
      <dgm:prSet/>
      <dgm:spPr/>
      <dgm:t>
        <a:bodyPr/>
        <a:lstStyle/>
        <a:p>
          <a:endParaRPr lang="en-GB" b="1"/>
        </a:p>
      </dgm:t>
    </dgm:pt>
    <dgm:pt modelId="{74313F74-EF5C-4E57-ABAF-B43EF51F7AFB}">
      <dgm:prSet phldrT="[Text]" custT="1"/>
      <dgm:spPr/>
      <dgm:t>
        <a:bodyPr/>
        <a:lstStyle/>
        <a:p>
          <a:r>
            <a:rPr lang="en-GB" sz="2400" b="1" dirty="0">
              <a:solidFill>
                <a:schemeClr val="accent3"/>
              </a:solidFill>
              <a:latin typeface="Source Sans Pro" panose="020B0503030403020204" pitchFamily="34" charset="0"/>
            </a:rPr>
            <a:t>94%</a:t>
          </a:r>
        </a:p>
      </dgm:t>
    </dgm:pt>
    <dgm:pt modelId="{7BF18DEF-1D5E-40F4-AE3F-A17372E2C726}" type="sibTrans" cxnId="{6B2F5BCE-A2F5-4124-9178-C250865BED1B}">
      <dgm:prSet/>
      <dgm:spPr/>
      <dgm:t>
        <a:bodyPr/>
        <a:lstStyle/>
        <a:p>
          <a:endParaRPr lang="en-GB" b="1"/>
        </a:p>
      </dgm:t>
    </dgm:pt>
    <dgm:pt modelId="{67905AAD-B51C-49B3-8746-C38320255CEC}" type="parTrans" cxnId="{6B2F5BCE-A2F5-4124-9178-C250865BED1B}">
      <dgm:prSet/>
      <dgm:spPr/>
      <dgm:t>
        <a:bodyPr/>
        <a:lstStyle/>
        <a:p>
          <a:endParaRPr lang="en-GB" b="1"/>
        </a:p>
      </dgm:t>
    </dgm:pt>
    <dgm:pt modelId="{EBFA3A73-D823-437B-831A-16975BCBDA97}">
      <dgm:prSet phldrT="[Text]" custT="1"/>
      <dgm:spPr/>
      <dgm:t>
        <a:bodyPr/>
        <a:lstStyle/>
        <a:p>
          <a:r>
            <a:rPr lang="en-GB" sz="2400" b="1" dirty="0">
              <a:latin typeface="Source Sans Pro" panose="020B0503030403020204" pitchFamily="34" charset="0"/>
            </a:rPr>
            <a:t>Total</a:t>
          </a:r>
        </a:p>
      </dgm:t>
    </dgm:pt>
    <dgm:pt modelId="{AE1A3355-AB71-47D1-B0A5-086E664088E2}" type="parTrans" cxnId="{FB1CFB8D-94B9-4A63-9665-FC41EAE3F33E}">
      <dgm:prSet/>
      <dgm:spPr/>
      <dgm:t>
        <a:bodyPr/>
        <a:lstStyle/>
        <a:p>
          <a:endParaRPr lang="en-GB"/>
        </a:p>
      </dgm:t>
    </dgm:pt>
    <dgm:pt modelId="{9AA88277-1D0B-4D7E-A796-9B4544E69C96}" type="sibTrans" cxnId="{FB1CFB8D-94B9-4A63-9665-FC41EAE3F33E}">
      <dgm:prSet/>
      <dgm:spPr/>
      <dgm:t>
        <a:bodyPr/>
        <a:lstStyle/>
        <a:p>
          <a:endParaRPr lang="en-GB"/>
        </a:p>
      </dgm:t>
    </dgm:pt>
    <dgm:pt modelId="{206568F4-74DE-4CCC-89B7-E8DA68FAC66F}">
      <dgm:prSet custT="1"/>
      <dgm:spPr/>
      <dgm:t>
        <a:bodyPr/>
        <a:lstStyle/>
        <a:p>
          <a:r>
            <a:rPr lang="en-GB" sz="2400" b="1" dirty="0">
              <a:solidFill>
                <a:schemeClr val="accent4"/>
              </a:solidFill>
              <a:latin typeface="Source Sans Pro" panose="020B0503030403020204" pitchFamily="34" charset="0"/>
            </a:rPr>
            <a:t>418</a:t>
          </a:r>
        </a:p>
      </dgm:t>
    </dgm:pt>
    <dgm:pt modelId="{3545FD27-80FB-4E53-92A9-35E1A87D1C68}" type="parTrans" cxnId="{D077CE89-9387-421D-A069-82CA52D6E530}">
      <dgm:prSet/>
      <dgm:spPr/>
      <dgm:t>
        <a:bodyPr/>
        <a:lstStyle/>
        <a:p>
          <a:endParaRPr lang="en-GB"/>
        </a:p>
      </dgm:t>
    </dgm:pt>
    <dgm:pt modelId="{53389B3C-2DA1-4E13-BE33-47E13E3A78B3}" type="sibTrans" cxnId="{D077CE89-9387-421D-A069-82CA52D6E530}">
      <dgm:prSet/>
      <dgm:spPr/>
      <dgm:t>
        <a:bodyPr/>
        <a:lstStyle/>
        <a:p>
          <a:endParaRPr lang="en-GB"/>
        </a:p>
      </dgm:t>
    </dgm:pt>
    <dgm:pt modelId="{F9A4236D-6B90-4D20-82F2-7ECEF37EEEB6}">
      <dgm:prSet custT="1"/>
      <dgm:spPr/>
      <dgm:t>
        <a:bodyPr/>
        <a:lstStyle/>
        <a:p>
          <a:r>
            <a:rPr lang="en-GB" sz="2400" b="1" dirty="0">
              <a:solidFill>
                <a:schemeClr val="accent3"/>
              </a:solidFill>
              <a:latin typeface="Source Sans Pro" panose="020B0503030403020204" pitchFamily="34" charset="0"/>
            </a:rPr>
            <a:t>93%</a:t>
          </a:r>
        </a:p>
      </dgm:t>
    </dgm:pt>
    <dgm:pt modelId="{999DF3C3-C4BA-47C5-85ED-9F56D8D104D5}" type="parTrans" cxnId="{C654D881-5EF1-48DE-93E7-39088DCCCFCF}">
      <dgm:prSet/>
      <dgm:spPr/>
      <dgm:t>
        <a:bodyPr/>
        <a:lstStyle/>
        <a:p>
          <a:endParaRPr lang="en-GB"/>
        </a:p>
      </dgm:t>
    </dgm:pt>
    <dgm:pt modelId="{D95125DF-6D3A-43D2-8B5D-A15B6993150A}" type="sibTrans" cxnId="{C654D881-5EF1-48DE-93E7-39088DCCCFCF}">
      <dgm:prSet/>
      <dgm:spPr/>
      <dgm:t>
        <a:bodyPr/>
        <a:lstStyle/>
        <a:p>
          <a:endParaRPr lang="en-GB"/>
        </a:p>
      </dgm:t>
    </dgm:pt>
    <dgm:pt modelId="{7C45DC3A-F625-4574-8FC1-62D5D3A25C04}">
      <dgm:prSet custT="1"/>
      <dgm:spPr/>
      <dgm:t>
        <a:bodyPr/>
        <a:lstStyle/>
        <a:p>
          <a:r>
            <a:rPr lang="en-GB" sz="2400" b="1" dirty="0">
              <a:solidFill>
                <a:schemeClr val="tx2"/>
              </a:solidFill>
              <a:latin typeface="Source Sans Pro" panose="020B0503030403020204" pitchFamily="34" charset="0"/>
            </a:rPr>
            <a:t>388</a:t>
          </a:r>
        </a:p>
      </dgm:t>
    </dgm:pt>
    <dgm:pt modelId="{665D3243-5F1C-430A-A4ED-39D42B377E76}" type="parTrans" cxnId="{E154778E-68E2-464A-BB9D-CF65F71C1E3D}">
      <dgm:prSet/>
      <dgm:spPr/>
      <dgm:t>
        <a:bodyPr/>
        <a:lstStyle/>
        <a:p>
          <a:endParaRPr lang="en-GB"/>
        </a:p>
      </dgm:t>
    </dgm:pt>
    <dgm:pt modelId="{70A1AAFA-91E5-46F8-8673-DBDA35FCAD01}" type="sibTrans" cxnId="{E154778E-68E2-464A-BB9D-CF65F71C1E3D}">
      <dgm:prSet/>
      <dgm:spPr/>
      <dgm:t>
        <a:bodyPr/>
        <a:lstStyle/>
        <a:p>
          <a:endParaRPr lang="en-GB"/>
        </a:p>
      </dgm:t>
    </dgm:pt>
    <dgm:pt modelId="{4DC71A01-4A09-470C-A05F-E279396384D3}" type="pres">
      <dgm:prSet presAssocID="{DF6FAF56-EE32-423B-AC95-C3F440901288}" presName="Name0" presStyleCnt="0">
        <dgm:presLayoutVars>
          <dgm:dir/>
          <dgm:animLvl val="lvl"/>
          <dgm:resizeHandles val="exact"/>
        </dgm:presLayoutVars>
      </dgm:prSet>
      <dgm:spPr/>
    </dgm:pt>
    <dgm:pt modelId="{330D6054-E709-47A7-B978-5D56C309F2BB}" type="pres">
      <dgm:prSet presAssocID="{5ECAA00C-74EE-4A2A-AA8C-200212EE054B}" presName="vertFlow" presStyleCnt="0"/>
      <dgm:spPr/>
    </dgm:pt>
    <dgm:pt modelId="{E232842E-748B-4426-A7C9-1B1DC53481FA}" type="pres">
      <dgm:prSet presAssocID="{5ECAA00C-74EE-4A2A-AA8C-200212EE054B}" presName="header" presStyleLbl="node1" presStyleIdx="0" presStyleCnt="5"/>
      <dgm:spPr/>
    </dgm:pt>
    <dgm:pt modelId="{8DD5B33D-42A6-4987-B255-C98F5FD636BC}" type="pres">
      <dgm:prSet presAssocID="{7794172F-E073-4574-80D6-2DE0AC6B70AD}" presName="parTrans" presStyleLbl="sibTrans2D1" presStyleIdx="0" presStyleCnt="15"/>
      <dgm:spPr/>
    </dgm:pt>
    <dgm:pt modelId="{82AF3709-9599-47E3-A02E-52824027C7F6}" type="pres">
      <dgm:prSet presAssocID="{E20D7404-3686-482B-9B0A-4DA480FBB4FA}" presName="child" presStyleLbl="alignAccFollowNode1" presStyleIdx="0" presStyleCnt="15">
        <dgm:presLayoutVars>
          <dgm:chMax val="0"/>
          <dgm:bulletEnabled val="1"/>
        </dgm:presLayoutVars>
      </dgm:prSet>
      <dgm:spPr/>
    </dgm:pt>
    <dgm:pt modelId="{465C6BFF-30C3-491B-9DEB-B16C0E13C1FD}" type="pres">
      <dgm:prSet presAssocID="{07227711-AD0B-46D7-8104-AAB84442E1C8}" presName="sibTrans" presStyleLbl="sibTrans2D1" presStyleIdx="1" presStyleCnt="15"/>
      <dgm:spPr/>
    </dgm:pt>
    <dgm:pt modelId="{B5066E6B-41BA-405C-8FD8-89192388B796}" type="pres">
      <dgm:prSet presAssocID="{BBF54816-8DFA-4422-BAFA-4967EDE849DA}" presName="child" presStyleLbl="alignAccFollowNode1" presStyleIdx="1" presStyleCnt="15">
        <dgm:presLayoutVars>
          <dgm:chMax val="0"/>
          <dgm:bulletEnabled val="1"/>
        </dgm:presLayoutVars>
      </dgm:prSet>
      <dgm:spPr/>
    </dgm:pt>
    <dgm:pt modelId="{DE790E37-5139-4B06-934D-9CDD6B9458E8}" type="pres">
      <dgm:prSet presAssocID="{685C3AB5-2948-4B47-9309-26F57F6120B6}" presName="sibTrans" presStyleLbl="sibTrans2D1" presStyleIdx="2" presStyleCnt="15"/>
      <dgm:spPr/>
    </dgm:pt>
    <dgm:pt modelId="{AE6710FB-BBA2-4BFA-B89A-FDC5FBDF6F15}" type="pres">
      <dgm:prSet presAssocID="{0EFEE280-8180-4AB7-8AD4-5055475CA247}" presName="child" presStyleLbl="alignAccFollowNode1" presStyleIdx="2" presStyleCnt="15">
        <dgm:presLayoutVars>
          <dgm:chMax val="0"/>
          <dgm:bulletEnabled val="1"/>
        </dgm:presLayoutVars>
      </dgm:prSet>
      <dgm:spPr/>
    </dgm:pt>
    <dgm:pt modelId="{18B1BA41-43EA-4C07-8EBD-294AAFE2E4EB}" type="pres">
      <dgm:prSet presAssocID="{5ECAA00C-74EE-4A2A-AA8C-200212EE054B}" presName="hSp" presStyleCnt="0"/>
      <dgm:spPr/>
    </dgm:pt>
    <dgm:pt modelId="{3DCAE075-AD83-480C-B532-275CADD09AC4}" type="pres">
      <dgm:prSet presAssocID="{C9FDB4A4-653B-41D5-9FF1-E1B29492A317}" presName="vertFlow" presStyleCnt="0"/>
      <dgm:spPr/>
    </dgm:pt>
    <dgm:pt modelId="{F9681B03-5BA8-4645-BBC7-19ABE456B107}" type="pres">
      <dgm:prSet presAssocID="{C9FDB4A4-653B-41D5-9FF1-E1B29492A317}" presName="header" presStyleLbl="node1" presStyleIdx="1" presStyleCnt="5"/>
      <dgm:spPr/>
    </dgm:pt>
    <dgm:pt modelId="{E6CC0C27-E087-414E-8A68-FACFC7D23C64}" type="pres">
      <dgm:prSet presAssocID="{E63CAD0F-03FA-4683-99FB-665D535212D7}" presName="parTrans" presStyleLbl="sibTrans2D1" presStyleIdx="3" presStyleCnt="15"/>
      <dgm:spPr/>
    </dgm:pt>
    <dgm:pt modelId="{D0188775-20BD-41A4-872B-732334B5940C}" type="pres">
      <dgm:prSet presAssocID="{480B0001-B8A8-455F-B498-574D73F0E527}" presName="child" presStyleLbl="alignAccFollowNode1" presStyleIdx="3" presStyleCnt="15">
        <dgm:presLayoutVars>
          <dgm:chMax val="0"/>
          <dgm:bulletEnabled val="1"/>
        </dgm:presLayoutVars>
      </dgm:prSet>
      <dgm:spPr/>
    </dgm:pt>
    <dgm:pt modelId="{43071A4F-2471-40C6-B022-7CFFB9FAAD20}" type="pres">
      <dgm:prSet presAssocID="{30E0B9B4-DA2C-4A98-88E5-284965EB6D47}" presName="sibTrans" presStyleLbl="sibTrans2D1" presStyleIdx="4" presStyleCnt="15"/>
      <dgm:spPr/>
    </dgm:pt>
    <dgm:pt modelId="{E6336855-6C36-4E8D-8552-28C949509584}" type="pres">
      <dgm:prSet presAssocID="{A10F6875-9531-4BD2-9001-5E0C16FE8572}" presName="child" presStyleLbl="alignAccFollowNode1" presStyleIdx="4" presStyleCnt="15">
        <dgm:presLayoutVars>
          <dgm:chMax val="0"/>
          <dgm:bulletEnabled val="1"/>
        </dgm:presLayoutVars>
      </dgm:prSet>
      <dgm:spPr/>
    </dgm:pt>
    <dgm:pt modelId="{1C7B505B-BA4A-45A1-A7E0-979780DFBFB5}" type="pres">
      <dgm:prSet presAssocID="{05BAC02C-B987-424D-A2F0-64F40A832E74}" presName="sibTrans" presStyleLbl="sibTrans2D1" presStyleIdx="5" presStyleCnt="15"/>
      <dgm:spPr/>
    </dgm:pt>
    <dgm:pt modelId="{4DD5128B-136D-4104-9193-D5AC5FC58897}" type="pres">
      <dgm:prSet presAssocID="{1D460163-3228-49C7-B2FA-05F0E069FED3}" presName="child" presStyleLbl="alignAccFollowNode1" presStyleIdx="5" presStyleCnt="15">
        <dgm:presLayoutVars>
          <dgm:chMax val="0"/>
          <dgm:bulletEnabled val="1"/>
        </dgm:presLayoutVars>
      </dgm:prSet>
      <dgm:spPr/>
    </dgm:pt>
    <dgm:pt modelId="{D6FE6380-B9E3-4E89-A4EF-69C46AB18476}" type="pres">
      <dgm:prSet presAssocID="{C9FDB4A4-653B-41D5-9FF1-E1B29492A317}" presName="hSp" presStyleCnt="0"/>
      <dgm:spPr/>
    </dgm:pt>
    <dgm:pt modelId="{5E140222-0371-47A6-B47B-F5EE74861378}" type="pres">
      <dgm:prSet presAssocID="{266D7751-BA95-45A4-BA4C-4E74569C179A}" presName="vertFlow" presStyleCnt="0"/>
      <dgm:spPr/>
    </dgm:pt>
    <dgm:pt modelId="{DD8AD833-9B61-499B-B583-E33E8C8C9510}" type="pres">
      <dgm:prSet presAssocID="{266D7751-BA95-45A4-BA4C-4E74569C179A}" presName="header" presStyleLbl="node1" presStyleIdx="2" presStyleCnt="5"/>
      <dgm:spPr/>
    </dgm:pt>
    <dgm:pt modelId="{F774E9DA-A255-4053-86CE-DCCC747ABEF1}" type="pres">
      <dgm:prSet presAssocID="{514D9281-FC03-42A9-A89E-8346DDC67B69}" presName="parTrans" presStyleLbl="sibTrans2D1" presStyleIdx="6" presStyleCnt="15"/>
      <dgm:spPr/>
    </dgm:pt>
    <dgm:pt modelId="{638C2D5F-C700-48E9-8873-231202590319}" type="pres">
      <dgm:prSet presAssocID="{369C4E8A-9E43-4B70-A5A6-5EBA807A3705}" presName="child" presStyleLbl="alignAccFollowNode1" presStyleIdx="6" presStyleCnt="15">
        <dgm:presLayoutVars>
          <dgm:chMax val="0"/>
          <dgm:bulletEnabled val="1"/>
        </dgm:presLayoutVars>
      </dgm:prSet>
      <dgm:spPr/>
    </dgm:pt>
    <dgm:pt modelId="{EC98BE87-12A1-46C0-AC82-C436C461AC92}" type="pres">
      <dgm:prSet presAssocID="{B673655C-3BF2-4D3F-9552-83C1AE3C6B01}" presName="sibTrans" presStyleLbl="sibTrans2D1" presStyleIdx="7" presStyleCnt="15"/>
      <dgm:spPr/>
    </dgm:pt>
    <dgm:pt modelId="{DDE3747B-CB58-49F7-89D3-EB0522304CF6}" type="pres">
      <dgm:prSet presAssocID="{2B017ED6-41AA-4AFD-8027-C92A4BF5C5AE}" presName="child" presStyleLbl="alignAccFollowNode1" presStyleIdx="7" presStyleCnt="15">
        <dgm:presLayoutVars>
          <dgm:chMax val="0"/>
          <dgm:bulletEnabled val="1"/>
        </dgm:presLayoutVars>
      </dgm:prSet>
      <dgm:spPr/>
    </dgm:pt>
    <dgm:pt modelId="{6AFB1D59-1EB9-48EF-8FAD-6420BF0EBB7D}" type="pres">
      <dgm:prSet presAssocID="{9F4968A7-DE5B-40E0-ACA2-0E6B2BE4A4CA}" presName="sibTrans" presStyleLbl="sibTrans2D1" presStyleIdx="8" presStyleCnt="15"/>
      <dgm:spPr/>
    </dgm:pt>
    <dgm:pt modelId="{0F65C359-8D00-4AD6-9938-F46D170963C1}" type="pres">
      <dgm:prSet presAssocID="{ACE37CEC-ED51-4D70-B90A-C233C71FB387}" presName="child" presStyleLbl="alignAccFollowNode1" presStyleIdx="8" presStyleCnt="15">
        <dgm:presLayoutVars>
          <dgm:chMax val="0"/>
          <dgm:bulletEnabled val="1"/>
        </dgm:presLayoutVars>
      </dgm:prSet>
      <dgm:spPr/>
    </dgm:pt>
    <dgm:pt modelId="{A4CBA03E-838D-451F-AF0D-AFEA29FCFA58}" type="pres">
      <dgm:prSet presAssocID="{266D7751-BA95-45A4-BA4C-4E74569C179A}" presName="hSp" presStyleCnt="0"/>
      <dgm:spPr/>
    </dgm:pt>
    <dgm:pt modelId="{9A084DBF-AA02-4F91-8982-E267E2AE295F}" type="pres">
      <dgm:prSet presAssocID="{5D535755-C97E-48BD-B003-B5A7C2642B1D}" presName="vertFlow" presStyleCnt="0"/>
      <dgm:spPr/>
    </dgm:pt>
    <dgm:pt modelId="{6F0E44C1-310A-4A7D-B3C5-36A91413A1FC}" type="pres">
      <dgm:prSet presAssocID="{5D535755-C97E-48BD-B003-B5A7C2642B1D}" presName="header" presStyleLbl="node1" presStyleIdx="3" presStyleCnt="5"/>
      <dgm:spPr/>
    </dgm:pt>
    <dgm:pt modelId="{2C42BBE9-96D1-4D6B-B896-22957D7E24FE}" type="pres">
      <dgm:prSet presAssocID="{4973F3CD-8986-4055-A526-A85BD91A5DF3}" presName="parTrans" presStyleLbl="sibTrans2D1" presStyleIdx="9" presStyleCnt="15"/>
      <dgm:spPr/>
    </dgm:pt>
    <dgm:pt modelId="{B805A536-F68F-4517-B2D7-0B2722E587BF}" type="pres">
      <dgm:prSet presAssocID="{1118CFD8-8190-4009-A059-CAE31E0CABF6}" presName="child" presStyleLbl="alignAccFollowNode1" presStyleIdx="9" presStyleCnt="15">
        <dgm:presLayoutVars>
          <dgm:chMax val="0"/>
          <dgm:bulletEnabled val="1"/>
        </dgm:presLayoutVars>
      </dgm:prSet>
      <dgm:spPr/>
    </dgm:pt>
    <dgm:pt modelId="{13DCF3C2-34F7-4FBF-86EE-2ACBD51127F1}" type="pres">
      <dgm:prSet presAssocID="{021D6656-5EC5-4317-851C-0676B0F0D27A}" presName="sibTrans" presStyleLbl="sibTrans2D1" presStyleIdx="10" presStyleCnt="15"/>
      <dgm:spPr/>
    </dgm:pt>
    <dgm:pt modelId="{3ECD4CB1-0706-4828-A185-68A4100D8D5E}" type="pres">
      <dgm:prSet presAssocID="{74313F74-EF5C-4E57-ABAF-B43EF51F7AFB}" presName="child" presStyleLbl="alignAccFollowNode1" presStyleIdx="10" presStyleCnt="15">
        <dgm:presLayoutVars>
          <dgm:chMax val="0"/>
          <dgm:bulletEnabled val="1"/>
        </dgm:presLayoutVars>
      </dgm:prSet>
      <dgm:spPr/>
    </dgm:pt>
    <dgm:pt modelId="{CD7041D1-4103-4CF5-80AF-8B7E500294BF}" type="pres">
      <dgm:prSet presAssocID="{7BF18DEF-1D5E-40F4-AE3F-A17372E2C726}" presName="sibTrans" presStyleLbl="sibTrans2D1" presStyleIdx="11" presStyleCnt="15"/>
      <dgm:spPr/>
    </dgm:pt>
    <dgm:pt modelId="{57C45464-C51F-4BBB-8454-3750846738A8}" type="pres">
      <dgm:prSet presAssocID="{ECDE1180-23ED-422E-ADAC-13F69D378ED0}" presName="child" presStyleLbl="alignAccFollowNode1" presStyleIdx="11" presStyleCnt="15" custLinFactNeighborX="2174">
        <dgm:presLayoutVars>
          <dgm:chMax val="0"/>
          <dgm:bulletEnabled val="1"/>
        </dgm:presLayoutVars>
      </dgm:prSet>
      <dgm:spPr/>
    </dgm:pt>
    <dgm:pt modelId="{FA282581-A895-4C3B-BE39-F243D3419F15}" type="pres">
      <dgm:prSet presAssocID="{5D535755-C97E-48BD-B003-B5A7C2642B1D}" presName="hSp" presStyleCnt="0"/>
      <dgm:spPr/>
    </dgm:pt>
    <dgm:pt modelId="{8B8CEF7D-B85A-4E0B-8C01-879DC32C6D76}" type="pres">
      <dgm:prSet presAssocID="{EBFA3A73-D823-437B-831A-16975BCBDA97}" presName="vertFlow" presStyleCnt="0"/>
      <dgm:spPr/>
    </dgm:pt>
    <dgm:pt modelId="{D37DEC70-B0A5-4F3C-83C6-42D98F49C7EF}" type="pres">
      <dgm:prSet presAssocID="{EBFA3A73-D823-437B-831A-16975BCBDA97}" presName="header" presStyleLbl="node1" presStyleIdx="4" presStyleCnt="5"/>
      <dgm:spPr/>
    </dgm:pt>
    <dgm:pt modelId="{57C1A8A2-9ACF-49D6-822F-EB6B9E96A46F}" type="pres">
      <dgm:prSet presAssocID="{3545FD27-80FB-4E53-92A9-35E1A87D1C68}" presName="parTrans" presStyleLbl="sibTrans2D1" presStyleIdx="12" presStyleCnt="15"/>
      <dgm:spPr/>
    </dgm:pt>
    <dgm:pt modelId="{C44D2910-0309-45CD-96CB-0DF218ADFF0E}" type="pres">
      <dgm:prSet presAssocID="{206568F4-74DE-4CCC-89B7-E8DA68FAC66F}" presName="child" presStyleLbl="alignAccFollowNode1" presStyleIdx="12" presStyleCnt="15">
        <dgm:presLayoutVars>
          <dgm:chMax val="0"/>
          <dgm:bulletEnabled val="1"/>
        </dgm:presLayoutVars>
      </dgm:prSet>
      <dgm:spPr/>
    </dgm:pt>
    <dgm:pt modelId="{F71AF975-1940-42FA-885C-C23E831C5A2A}" type="pres">
      <dgm:prSet presAssocID="{53389B3C-2DA1-4E13-BE33-47E13E3A78B3}" presName="sibTrans" presStyleLbl="sibTrans2D1" presStyleIdx="13" presStyleCnt="15"/>
      <dgm:spPr/>
    </dgm:pt>
    <dgm:pt modelId="{F35B063F-6403-40DA-87C9-3666803C9976}" type="pres">
      <dgm:prSet presAssocID="{F9A4236D-6B90-4D20-82F2-7ECEF37EEEB6}" presName="child" presStyleLbl="alignAccFollowNode1" presStyleIdx="13" presStyleCnt="15">
        <dgm:presLayoutVars>
          <dgm:chMax val="0"/>
          <dgm:bulletEnabled val="1"/>
        </dgm:presLayoutVars>
      </dgm:prSet>
      <dgm:spPr/>
    </dgm:pt>
    <dgm:pt modelId="{580CC587-5EB0-43D5-9FD8-44154D27320A}" type="pres">
      <dgm:prSet presAssocID="{D95125DF-6D3A-43D2-8B5D-A15B6993150A}" presName="sibTrans" presStyleLbl="sibTrans2D1" presStyleIdx="14" presStyleCnt="15"/>
      <dgm:spPr/>
    </dgm:pt>
    <dgm:pt modelId="{C7D4D921-0C63-4467-A7C7-66A5BD7A1190}" type="pres">
      <dgm:prSet presAssocID="{7C45DC3A-F625-4574-8FC1-62D5D3A25C04}" presName="child" presStyleLbl="alignAccFollowNode1" presStyleIdx="14" presStyleCnt="15">
        <dgm:presLayoutVars>
          <dgm:chMax val="0"/>
          <dgm:bulletEnabled val="1"/>
        </dgm:presLayoutVars>
      </dgm:prSet>
      <dgm:spPr/>
    </dgm:pt>
  </dgm:ptLst>
  <dgm:cxnLst>
    <dgm:cxn modelId="{8470D402-BD03-4AF3-8457-38A4ADF8CF45}" type="presOf" srcId="{7794172F-E073-4574-80D6-2DE0AC6B70AD}" destId="{8DD5B33D-42A6-4987-B255-C98F5FD636BC}" srcOrd="0" destOrd="0" presId="urn:microsoft.com/office/officeart/2005/8/layout/lProcess1"/>
    <dgm:cxn modelId="{F760F407-6A4E-4697-93CC-C5219EE8AB8F}" type="presOf" srcId="{266D7751-BA95-45A4-BA4C-4E74569C179A}" destId="{DD8AD833-9B61-499B-B583-E33E8C8C9510}" srcOrd="0" destOrd="0" presId="urn:microsoft.com/office/officeart/2005/8/layout/lProcess1"/>
    <dgm:cxn modelId="{791AB809-B033-4D88-902A-0CFF4E0208AA}" type="presOf" srcId="{B673655C-3BF2-4D3F-9552-83C1AE3C6B01}" destId="{EC98BE87-12A1-46C0-AC82-C436C461AC92}" srcOrd="0" destOrd="0" presId="urn:microsoft.com/office/officeart/2005/8/layout/lProcess1"/>
    <dgm:cxn modelId="{BCA2BC13-B1E7-4B81-AD12-C515054CDF17}" srcId="{C9FDB4A4-653B-41D5-9FF1-E1B29492A317}" destId="{480B0001-B8A8-455F-B498-574D73F0E527}" srcOrd="0" destOrd="0" parTransId="{E63CAD0F-03FA-4683-99FB-665D535212D7}" sibTransId="{30E0B9B4-DA2C-4A98-88E5-284965EB6D47}"/>
    <dgm:cxn modelId="{74BEAB17-0752-47BE-9644-B49FD7D23397}" srcId="{5D535755-C97E-48BD-B003-B5A7C2642B1D}" destId="{1118CFD8-8190-4009-A059-CAE31E0CABF6}" srcOrd="0" destOrd="0" parTransId="{4973F3CD-8986-4055-A526-A85BD91A5DF3}" sibTransId="{021D6656-5EC5-4317-851C-0676B0F0D27A}"/>
    <dgm:cxn modelId="{A61C6E1D-54FA-4A32-A442-211CB8C1F244}" type="presOf" srcId="{0EFEE280-8180-4AB7-8AD4-5055475CA247}" destId="{AE6710FB-BBA2-4BFA-B89A-FDC5FBDF6F15}" srcOrd="0" destOrd="0" presId="urn:microsoft.com/office/officeart/2005/8/layout/lProcess1"/>
    <dgm:cxn modelId="{34588421-464B-470B-B5F0-7B4092DCA252}" type="presOf" srcId="{206568F4-74DE-4CCC-89B7-E8DA68FAC66F}" destId="{C44D2910-0309-45CD-96CB-0DF218ADFF0E}" srcOrd="0" destOrd="0" presId="urn:microsoft.com/office/officeart/2005/8/layout/lProcess1"/>
    <dgm:cxn modelId="{1D6F1622-1C87-4AAA-B658-52AA8217F010}" srcId="{C9FDB4A4-653B-41D5-9FF1-E1B29492A317}" destId="{1D460163-3228-49C7-B2FA-05F0E069FED3}" srcOrd="2" destOrd="0" parTransId="{EFD0A62B-060B-462F-ABD7-8028945FB618}" sibTransId="{8E029054-C61A-4D80-A120-CC6A050489FB}"/>
    <dgm:cxn modelId="{127B8D23-8C54-4C1C-A25E-3574C3E04FEE}" type="presOf" srcId="{ECDE1180-23ED-422E-ADAC-13F69D378ED0}" destId="{57C45464-C51F-4BBB-8454-3750846738A8}" srcOrd="0" destOrd="0" presId="urn:microsoft.com/office/officeart/2005/8/layout/lProcess1"/>
    <dgm:cxn modelId="{3275D925-C95A-4BD4-B03A-65EC19443C27}" type="presOf" srcId="{1D460163-3228-49C7-B2FA-05F0E069FED3}" destId="{4DD5128B-136D-4104-9193-D5AC5FC58897}" srcOrd="0" destOrd="0" presId="urn:microsoft.com/office/officeart/2005/8/layout/lProcess1"/>
    <dgm:cxn modelId="{D4A0DC26-D4B8-4857-ACBC-136C2D09E024}" srcId="{DF6FAF56-EE32-423B-AC95-C3F440901288}" destId="{C9FDB4A4-653B-41D5-9FF1-E1B29492A317}" srcOrd="1" destOrd="0" parTransId="{B62CC887-3EF4-4959-8205-D182E61FF542}" sibTransId="{F88527A3-AFEA-4664-A397-2F681766D805}"/>
    <dgm:cxn modelId="{6F917429-9EFD-461C-AF9C-A68D4D3BBBFC}" type="presOf" srcId="{05BAC02C-B987-424D-A2F0-64F40A832E74}" destId="{1C7B505B-BA4A-45A1-A7E0-979780DFBFB5}" srcOrd="0" destOrd="0" presId="urn:microsoft.com/office/officeart/2005/8/layout/lProcess1"/>
    <dgm:cxn modelId="{3CF9342B-6E1E-491E-95D7-3DD88A575388}" type="presOf" srcId="{53389B3C-2DA1-4E13-BE33-47E13E3A78B3}" destId="{F71AF975-1940-42FA-885C-C23E831C5A2A}" srcOrd="0" destOrd="0" presId="urn:microsoft.com/office/officeart/2005/8/layout/lProcess1"/>
    <dgm:cxn modelId="{205D6540-3519-4204-B841-7E6EBCBCCD6B}" srcId="{DF6FAF56-EE32-423B-AC95-C3F440901288}" destId="{5D535755-C97E-48BD-B003-B5A7C2642B1D}" srcOrd="3" destOrd="0" parTransId="{B500CD05-5A89-4FAB-AB4B-A95F211533EB}" sibTransId="{E405AEC0-2A5C-46E5-A780-DA09BB8CFFF8}"/>
    <dgm:cxn modelId="{A6260B5B-010B-4470-8A50-BC03988C99BD}" type="presOf" srcId="{F9A4236D-6B90-4D20-82F2-7ECEF37EEEB6}" destId="{F35B063F-6403-40DA-87C9-3666803C9976}" srcOrd="0" destOrd="0" presId="urn:microsoft.com/office/officeart/2005/8/layout/lProcess1"/>
    <dgm:cxn modelId="{50F85D5B-B0A5-4FA6-8933-418C01D4119F}" type="presOf" srcId="{30E0B9B4-DA2C-4A98-88E5-284965EB6D47}" destId="{43071A4F-2471-40C6-B022-7CFFB9FAAD20}" srcOrd="0" destOrd="0" presId="urn:microsoft.com/office/officeart/2005/8/layout/lProcess1"/>
    <dgm:cxn modelId="{8B7C0D5D-E6AA-4A47-8674-BA4CBC6860A4}" type="presOf" srcId="{1118CFD8-8190-4009-A059-CAE31E0CABF6}" destId="{B805A536-F68F-4517-B2D7-0B2722E587BF}" srcOrd="0" destOrd="0" presId="urn:microsoft.com/office/officeart/2005/8/layout/lProcess1"/>
    <dgm:cxn modelId="{099B805D-3B61-41D7-9293-C37CD050EF34}" type="presOf" srcId="{4973F3CD-8986-4055-A526-A85BD91A5DF3}" destId="{2C42BBE9-96D1-4D6B-B896-22957D7E24FE}" srcOrd="0" destOrd="0" presId="urn:microsoft.com/office/officeart/2005/8/layout/lProcess1"/>
    <dgm:cxn modelId="{617A975F-48F2-49D1-A127-64BDDC7B8C69}" srcId="{266D7751-BA95-45A4-BA4C-4E74569C179A}" destId="{ACE37CEC-ED51-4D70-B90A-C233C71FB387}" srcOrd="2" destOrd="0" parTransId="{76226DD5-1FD5-4345-9B7E-450A0A4226A5}" sibTransId="{BA2D1629-23D4-41CF-BA77-79DCAA36D862}"/>
    <dgm:cxn modelId="{8D422260-EE2F-4102-8181-AB89AD7AE37F}" srcId="{5ECAA00C-74EE-4A2A-AA8C-200212EE054B}" destId="{E20D7404-3686-482B-9B0A-4DA480FBB4FA}" srcOrd="0" destOrd="0" parTransId="{7794172F-E073-4574-80D6-2DE0AC6B70AD}" sibTransId="{07227711-AD0B-46D7-8104-AAB84442E1C8}"/>
    <dgm:cxn modelId="{8118456B-1E42-4A0B-AFC1-02F15F48C284}" type="presOf" srcId="{7BF18DEF-1D5E-40F4-AE3F-A17372E2C726}" destId="{CD7041D1-4103-4CF5-80AF-8B7E500294BF}" srcOrd="0" destOrd="0" presId="urn:microsoft.com/office/officeart/2005/8/layout/lProcess1"/>
    <dgm:cxn modelId="{5CCEBC6B-D050-4A88-8BBF-DD138C27BD4A}" type="presOf" srcId="{DF6FAF56-EE32-423B-AC95-C3F440901288}" destId="{4DC71A01-4A09-470C-A05F-E279396384D3}" srcOrd="0" destOrd="0" presId="urn:microsoft.com/office/officeart/2005/8/layout/lProcess1"/>
    <dgm:cxn modelId="{436D356E-756F-497E-9B80-51D0573FB4FE}" type="presOf" srcId="{021D6656-5EC5-4317-851C-0676B0F0D27A}" destId="{13DCF3C2-34F7-4FBF-86EE-2ACBD51127F1}" srcOrd="0" destOrd="0" presId="urn:microsoft.com/office/officeart/2005/8/layout/lProcess1"/>
    <dgm:cxn modelId="{1A3B364E-AC4D-4978-AFCB-E550F8494FD0}" type="presOf" srcId="{3545FD27-80FB-4E53-92A9-35E1A87D1C68}" destId="{57C1A8A2-9ACF-49D6-822F-EB6B9E96A46F}" srcOrd="0" destOrd="0" presId="urn:microsoft.com/office/officeart/2005/8/layout/lProcess1"/>
    <dgm:cxn modelId="{F3905E6E-7993-4E2A-9DCD-CF9B3CFAE6ED}" srcId="{5ECAA00C-74EE-4A2A-AA8C-200212EE054B}" destId="{0EFEE280-8180-4AB7-8AD4-5055475CA247}" srcOrd="2" destOrd="0" parTransId="{432BAD7F-200A-45BF-A061-212A82E1657F}" sibTransId="{6A3B78C2-D43E-4D4E-AFAF-6564A1CF41AB}"/>
    <dgm:cxn modelId="{9459E955-AF85-473B-9715-B6AF330F2752}" type="presOf" srcId="{5D535755-C97E-48BD-B003-B5A7C2642B1D}" destId="{6F0E44C1-310A-4A7D-B3C5-36A91413A1FC}" srcOrd="0" destOrd="0" presId="urn:microsoft.com/office/officeart/2005/8/layout/lProcess1"/>
    <dgm:cxn modelId="{6295B956-CAE0-4864-9452-1119255854C1}" type="presOf" srcId="{D95125DF-6D3A-43D2-8B5D-A15B6993150A}" destId="{580CC587-5EB0-43D5-9FD8-44154D27320A}" srcOrd="0" destOrd="0" presId="urn:microsoft.com/office/officeart/2005/8/layout/lProcess1"/>
    <dgm:cxn modelId="{1D20A277-7525-46F6-A6C5-81DD8A21F2D5}" type="presOf" srcId="{480B0001-B8A8-455F-B498-574D73F0E527}" destId="{D0188775-20BD-41A4-872B-732334B5940C}" srcOrd="0" destOrd="0" presId="urn:microsoft.com/office/officeart/2005/8/layout/lProcess1"/>
    <dgm:cxn modelId="{35CB9E78-835A-4EE0-9D92-23DC2F7DA655}" type="presOf" srcId="{ACE37CEC-ED51-4D70-B90A-C233C71FB387}" destId="{0F65C359-8D00-4AD6-9938-F46D170963C1}" srcOrd="0" destOrd="0" presId="urn:microsoft.com/office/officeart/2005/8/layout/lProcess1"/>
    <dgm:cxn modelId="{9815CF7C-BF74-41F4-9DF7-2F4F332C2D27}" type="presOf" srcId="{E20D7404-3686-482B-9B0A-4DA480FBB4FA}" destId="{82AF3709-9599-47E3-A02E-52824027C7F6}" srcOrd="0" destOrd="0" presId="urn:microsoft.com/office/officeart/2005/8/layout/lProcess1"/>
    <dgm:cxn modelId="{C654D881-5EF1-48DE-93E7-39088DCCCFCF}" srcId="{EBFA3A73-D823-437B-831A-16975BCBDA97}" destId="{F9A4236D-6B90-4D20-82F2-7ECEF37EEEB6}" srcOrd="1" destOrd="0" parTransId="{999DF3C3-C4BA-47C5-85ED-9F56D8D104D5}" sibTransId="{D95125DF-6D3A-43D2-8B5D-A15B6993150A}"/>
    <dgm:cxn modelId="{93366F82-9047-4DC2-B218-F6E8A3252852}" srcId="{DF6FAF56-EE32-423B-AC95-C3F440901288}" destId="{5ECAA00C-74EE-4A2A-AA8C-200212EE054B}" srcOrd="0" destOrd="0" parTransId="{BAA8AF97-BA3A-4392-B87A-B48F27D79AE5}" sibTransId="{D6D8EFDF-B2DC-41FF-A80A-8F6A4897080E}"/>
    <dgm:cxn modelId="{D18C0387-CA04-48F2-BD03-FB859E718EC3}" srcId="{C9FDB4A4-653B-41D5-9FF1-E1B29492A317}" destId="{A10F6875-9531-4BD2-9001-5E0C16FE8572}" srcOrd="1" destOrd="0" parTransId="{3B0C7FC4-B699-447D-967D-00731C3BC194}" sibTransId="{05BAC02C-B987-424D-A2F0-64F40A832E74}"/>
    <dgm:cxn modelId="{D077CE89-9387-421D-A069-82CA52D6E530}" srcId="{EBFA3A73-D823-437B-831A-16975BCBDA97}" destId="{206568F4-74DE-4CCC-89B7-E8DA68FAC66F}" srcOrd="0" destOrd="0" parTransId="{3545FD27-80FB-4E53-92A9-35E1A87D1C68}" sibTransId="{53389B3C-2DA1-4E13-BE33-47E13E3A78B3}"/>
    <dgm:cxn modelId="{FB1CFB8D-94B9-4A63-9665-FC41EAE3F33E}" srcId="{DF6FAF56-EE32-423B-AC95-C3F440901288}" destId="{EBFA3A73-D823-437B-831A-16975BCBDA97}" srcOrd="4" destOrd="0" parTransId="{AE1A3355-AB71-47D1-B0A5-086E664088E2}" sibTransId="{9AA88277-1D0B-4D7E-A796-9B4544E69C96}"/>
    <dgm:cxn modelId="{E154778E-68E2-464A-BB9D-CF65F71C1E3D}" srcId="{EBFA3A73-D823-437B-831A-16975BCBDA97}" destId="{7C45DC3A-F625-4574-8FC1-62D5D3A25C04}" srcOrd="2" destOrd="0" parTransId="{665D3243-5F1C-430A-A4ED-39D42B377E76}" sibTransId="{70A1AAFA-91E5-46F8-8673-DBDA35FCAD01}"/>
    <dgm:cxn modelId="{37CE0196-942A-4710-9E7A-C3767464A4C4}" type="presOf" srcId="{07227711-AD0B-46D7-8104-AAB84442E1C8}" destId="{465C6BFF-30C3-491B-9DEB-B16C0E13C1FD}" srcOrd="0" destOrd="0" presId="urn:microsoft.com/office/officeart/2005/8/layout/lProcess1"/>
    <dgm:cxn modelId="{7661EE97-C343-49C1-98F7-726E713D2679}" type="presOf" srcId="{74313F74-EF5C-4E57-ABAF-B43EF51F7AFB}" destId="{3ECD4CB1-0706-4828-A185-68A4100D8D5E}" srcOrd="0" destOrd="0" presId="urn:microsoft.com/office/officeart/2005/8/layout/lProcess1"/>
    <dgm:cxn modelId="{643E289B-5203-4955-8130-7A2493D16434}" type="presOf" srcId="{BBF54816-8DFA-4422-BAFA-4967EDE849DA}" destId="{B5066E6B-41BA-405C-8FD8-89192388B796}" srcOrd="0" destOrd="0" presId="urn:microsoft.com/office/officeart/2005/8/layout/lProcess1"/>
    <dgm:cxn modelId="{DB7BAFAA-3610-4BEB-AFAB-DD30DB5933A6}" type="presOf" srcId="{514D9281-FC03-42A9-A89E-8346DDC67B69}" destId="{F774E9DA-A255-4053-86CE-DCCC747ABEF1}" srcOrd="0" destOrd="0" presId="urn:microsoft.com/office/officeart/2005/8/layout/lProcess1"/>
    <dgm:cxn modelId="{A9A9FEAE-A6CA-4B58-83C2-B23A5E7CCC8D}" type="presOf" srcId="{5ECAA00C-74EE-4A2A-AA8C-200212EE054B}" destId="{E232842E-748B-4426-A7C9-1B1DC53481FA}" srcOrd="0" destOrd="0" presId="urn:microsoft.com/office/officeart/2005/8/layout/lProcess1"/>
    <dgm:cxn modelId="{9B4595B3-6F4D-4879-9792-C79156CB7FF9}" type="presOf" srcId="{E63CAD0F-03FA-4683-99FB-665D535212D7}" destId="{E6CC0C27-E087-414E-8A68-FACFC7D23C64}" srcOrd="0" destOrd="0" presId="urn:microsoft.com/office/officeart/2005/8/layout/lProcess1"/>
    <dgm:cxn modelId="{B2A59FB6-CE8E-404F-B0D5-AAA01706DCFE}" srcId="{5ECAA00C-74EE-4A2A-AA8C-200212EE054B}" destId="{BBF54816-8DFA-4422-BAFA-4967EDE849DA}" srcOrd="1" destOrd="0" parTransId="{B7F07977-2B2A-4FBF-8896-58D3BBB66F87}" sibTransId="{685C3AB5-2948-4B47-9309-26F57F6120B6}"/>
    <dgm:cxn modelId="{CFF983C5-8B7B-426A-9C90-CEE94EB03490}" type="presOf" srcId="{2B017ED6-41AA-4AFD-8027-C92A4BF5C5AE}" destId="{DDE3747B-CB58-49F7-89D3-EB0522304CF6}" srcOrd="0" destOrd="0" presId="urn:microsoft.com/office/officeart/2005/8/layout/lProcess1"/>
    <dgm:cxn modelId="{E9A6D9C9-A287-4743-A27E-98E56732202F}" type="presOf" srcId="{EBFA3A73-D823-437B-831A-16975BCBDA97}" destId="{D37DEC70-B0A5-4F3C-83C6-42D98F49C7EF}" srcOrd="0" destOrd="0" presId="urn:microsoft.com/office/officeart/2005/8/layout/lProcess1"/>
    <dgm:cxn modelId="{6B2F5BCE-A2F5-4124-9178-C250865BED1B}" srcId="{5D535755-C97E-48BD-B003-B5A7C2642B1D}" destId="{74313F74-EF5C-4E57-ABAF-B43EF51F7AFB}" srcOrd="1" destOrd="0" parTransId="{67905AAD-B51C-49B3-8746-C38320255CEC}" sibTransId="{7BF18DEF-1D5E-40F4-AE3F-A17372E2C726}"/>
    <dgm:cxn modelId="{759A42D0-E01B-4F24-85F2-7AEAB99E0300}" type="presOf" srcId="{9F4968A7-DE5B-40E0-ACA2-0E6B2BE4A4CA}" destId="{6AFB1D59-1EB9-48EF-8FAD-6420BF0EBB7D}" srcOrd="0" destOrd="0" presId="urn:microsoft.com/office/officeart/2005/8/layout/lProcess1"/>
    <dgm:cxn modelId="{911AABD7-AC0D-437A-B87B-DB69ED7EE46A}" srcId="{266D7751-BA95-45A4-BA4C-4E74569C179A}" destId="{369C4E8A-9E43-4B70-A5A6-5EBA807A3705}" srcOrd="0" destOrd="0" parTransId="{514D9281-FC03-42A9-A89E-8346DDC67B69}" sibTransId="{B673655C-3BF2-4D3F-9552-83C1AE3C6B01}"/>
    <dgm:cxn modelId="{A8560EE1-CAC9-4F94-8B6F-9869EA5C9C56}" type="presOf" srcId="{369C4E8A-9E43-4B70-A5A6-5EBA807A3705}" destId="{638C2D5F-C700-48E9-8873-231202590319}" srcOrd="0" destOrd="0" presId="urn:microsoft.com/office/officeart/2005/8/layout/lProcess1"/>
    <dgm:cxn modelId="{150AE2E2-8041-4C3C-890A-13C337697E2D}" srcId="{5D535755-C97E-48BD-B003-B5A7C2642B1D}" destId="{ECDE1180-23ED-422E-ADAC-13F69D378ED0}" srcOrd="2" destOrd="0" parTransId="{C1758110-445C-4FAD-9336-C7DACDC24D97}" sibTransId="{E5036C31-2DE4-463D-818B-36360E495776}"/>
    <dgm:cxn modelId="{C99D39E3-C5BC-4BA7-9369-19AF9B2CB8BE}" type="presOf" srcId="{7C45DC3A-F625-4574-8FC1-62D5D3A25C04}" destId="{C7D4D921-0C63-4467-A7C7-66A5BD7A1190}" srcOrd="0" destOrd="0" presId="urn:microsoft.com/office/officeart/2005/8/layout/lProcess1"/>
    <dgm:cxn modelId="{5BDF7FE7-3954-427C-A64A-EB9F5BF4A657}" srcId="{266D7751-BA95-45A4-BA4C-4E74569C179A}" destId="{2B017ED6-41AA-4AFD-8027-C92A4BF5C5AE}" srcOrd="1" destOrd="0" parTransId="{E354FD4A-A5F4-4A9C-AD05-E31EB1D5B1CE}" sibTransId="{9F4968A7-DE5B-40E0-ACA2-0E6B2BE4A4CA}"/>
    <dgm:cxn modelId="{88A487E7-9AC9-4CF0-8656-635821A91539}" type="presOf" srcId="{A10F6875-9531-4BD2-9001-5E0C16FE8572}" destId="{E6336855-6C36-4E8D-8552-28C949509584}" srcOrd="0" destOrd="0" presId="urn:microsoft.com/office/officeart/2005/8/layout/lProcess1"/>
    <dgm:cxn modelId="{FEC83FF5-2F57-432E-AD3D-880A32C2EF52}" type="presOf" srcId="{C9FDB4A4-653B-41D5-9FF1-E1B29492A317}" destId="{F9681B03-5BA8-4645-BBC7-19ABE456B107}" srcOrd="0" destOrd="0" presId="urn:microsoft.com/office/officeart/2005/8/layout/lProcess1"/>
    <dgm:cxn modelId="{5CE6DBF9-C6B3-4C7B-B5EF-F464700533A8}" type="presOf" srcId="{685C3AB5-2948-4B47-9309-26F57F6120B6}" destId="{DE790E37-5139-4B06-934D-9CDD6B9458E8}" srcOrd="0" destOrd="0" presId="urn:microsoft.com/office/officeart/2005/8/layout/lProcess1"/>
    <dgm:cxn modelId="{0AE117FC-E18E-46D3-BE66-20A76654E56F}" srcId="{DF6FAF56-EE32-423B-AC95-C3F440901288}" destId="{266D7751-BA95-45A4-BA4C-4E74569C179A}" srcOrd="2" destOrd="0" parTransId="{EFFF5499-83C7-4819-8B26-330267D80E03}" sibTransId="{26C776E7-59D4-4E08-BD05-A75DCF0824D3}"/>
    <dgm:cxn modelId="{D541721F-F064-4579-B7D7-9F2641E7AEAE}" type="presParOf" srcId="{4DC71A01-4A09-470C-A05F-E279396384D3}" destId="{330D6054-E709-47A7-B978-5D56C309F2BB}" srcOrd="0" destOrd="0" presId="urn:microsoft.com/office/officeart/2005/8/layout/lProcess1"/>
    <dgm:cxn modelId="{37E723C1-51D8-4F50-A743-30B111EEEF6E}" type="presParOf" srcId="{330D6054-E709-47A7-B978-5D56C309F2BB}" destId="{E232842E-748B-4426-A7C9-1B1DC53481FA}" srcOrd="0" destOrd="0" presId="urn:microsoft.com/office/officeart/2005/8/layout/lProcess1"/>
    <dgm:cxn modelId="{884479B2-D648-429F-A8DB-51AB1E63C8E2}" type="presParOf" srcId="{330D6054-E709-47A7-B978-5D56C309F2BB}" destId="{8DD5B33D-42A6-4987-B255-C98F5FD636BC}" srcOrd="1" destOrd="0" presId="urn:microsoft.com/office/officeart/2005/8/layout/lProcess1"/>
    <dgm:cxn modelId="{3BB92CEF-0ACF-4832-81FB-7F0C12E15026}" type="presParOf" srcId="{330D6054-E709-47A7-B978-5D56C309F2BB}" destId="{82AF3709-9599-47E3-A02E-52824027C7F6}" srcOrd="2" destOrd="0" presId="urn:microsoft.com/office/officeart/2005/8/layout/lProcess1"/>
    <dgm:cxn modelId="{0905432C-8F45-4F5C-A1FE-DCCAF93D99D7}" type="presParOf" srcId="{330D6054-E709-47A7-B978-5D56C309F2BB}" destId="{465C6BFF-30C3-491B-9DEB-B16C0E13C1FD}" srcOrd="3" destOrd="0" presId="urn:microsoft.com/office/officeart/2005/8/layout/lProcess1"/>
    <dgm:cxn modelId="{FDEE67A4-2225-4285-8383-EB71382D5A6A}" type="presParOf" srcId="{330D6054-E709-47A7-B978-5D56C309F2BB}" destId="{B5066E6B-41BA-405C-8FD8-89192388B796}" srcOrd="4" destOrd="0" presId="urn:microsoft.com/office/officeart/2005/8/layout/lProcess1"/>
    <dgm:cxn modelId="{8FFCC94E-8B2A-45FA-8D65-72745589C2BE}" type="presParOf" srcId="{330D6054-E709-47A7-B978-5D56C309F2BB}" destId="{DE790E37-5139-4B06-934D-9CDD6B9458E8}" srcOrd="5" destOrd="0" presId="urn:microsoft.com/office/officeart/2005/8/layout/lProcess1"/>
    <dgm:cxn modelId="{21AE928A-B692-458C-AE35-74EF5DFB1A1C}" type="presParOf" srcId="{330D6054-E709-47A7-B978-5D56C309F2BB}" destId="{AE6710FB-BBA2-4BFA-B89A-FDC5FBDF6F15}" srcOrd="6" destOrd="0" presId="urn:microsoft.com/office/officeart/2005/8/layout/lProcess1"/>
    <dgm:cxn modelId="{50F56DC2-EEC9-4D7A-97B1-295B4617E07A}" type="presParOf" srcId="{4DC71A01-4A09-470C-A05F-E279396384D3}" destId="{18B1BA41-43EA-4C07-8EBD-294AAFE2E4EB}" srcOrd="1" destOrd="0" presId="urn:microsoft.com/office/officeart/2005/8/layout/lProcess1"/>
    <dgm:cxn modelId="{3FA9B013-E984-438A-8913-F65C68D0158A}" type="presParOf" srcId="{4DC71A01-4A09-470C-A05F-E279396384D3}" destId="{3DCAE075-AD83-480C-B532-275CADD09AC4}" srcOrd="2" destOrd="0" presId="urn:microsoft.com/office/officeart/2005/8/layout/lProcess1"/>
    <dgm:cxn modelId="{AAF27A5B-A6BF-48D7-AE2E-266C33D63028}" type="presParOf" srcId="{3DCAE075-AD83-480C-B532-275CADD09AC4}" destId="{F9681B03-5BA8-4645-BBC7-19ABE456B107}" srcOrd="0" destOrd="0" presId="urn:microsoft.com/office/officeart/2005/8/layout/lProcess1"/>
    <dgm:cxn modelId="{EC3809E5-474F-4024-B9B4-C6D0A0F3C7B4}" type="presParOf" srcId="{3DCAE075-AD83-480C-B532-275CADD09AC4}" destId="{E6CC0C27-E087-414E-8A68-FACFC7D23C64}" srcOrd="1" destOrd="0" presId="urn:microsoft.com/office/officeart/2005/8/layout/lProcess1"/>
    <dgm:cxn modelId="{8236E9E1-F354-4805-8941-087EFF4F4355}" type="presParOf" srcId="{3DCAE075-AD83-480C-B532-275CADD09AC4}" destId="{D0188775-20BD-41A4-872B-732334B5940C}" srcOrd="2" destOrd="0" presId="urn:microsoft.com/office/officeart/2005/8/layout/lProcess1"/>
    <dgm:cxn modelId="{648C3946-F9DD-4D20-BF20-0B285CB09DB7}" type="presParOf" srcId="{3DCAE075-AD83-480C-B532-275CADD09AC4}" destId="{43071A4F-2471-40C6-B022-7CFFB9FAAD20}" srcOrd="3" destOrd="0" presId="urn:microsoft.com/office/officeart/2005/8/layout/lProcess1"/>
    <dgm:cxn modelId="{3678F1F1-BB91-4BAF-B2D3-5F58783D64D6}" type="presParOf" srcId="{3DCAE075-AD83-480C-B532-275CADD09AC4}" destId="{E6336855-6C36-4E8D-8552-28C949509584}" srcOrd="4" destOrd="0" presId="urn:microsoft.com/office/officeart/2005/8/layout/lProcess1"/>
    <dgm:cxn modelId="{25F480FC-1FC1-4F5B-A951-38DBF91271AD}" type="presParOf" srcId="{3DCAE075-AD83-480C-B532-275CADD09AC4}" destId="{1C7B505B-BA4A-45A1-A7E0-979780DFBFB5}" srcOrd="5" destOrd="0" presId="urn:microsoft.com/office/officeart/2005/8/layout/lProcess1"/>
    <dgm:cxn modelId="{8AA0E8B3-647D-420F-9D1A-76ADB6B9E9F2}" type="presParOf" srcId="{3DCAE075-AD83-480C-B532-275CADD09AC4}" destId="{4DD5128B-136D-4104-9193-D5AC5FC58897}" srcOrd="6" destOrd="0" presId="urn:microsoft.com/office/officeart/2005/8/layout/lProcess1"/>
    <dgm:cxn modelId="{29646CEA-CC59-46C3-AC34-5B82EE0E19D1}" type="presParOf" srcId="{4DC71A01-4A09-470C-A05F-E279396384D3}" destId="{D6FE6380-B9E3-4E89-A4EF-69C46AB18476}" srcOrd="3" destOrd="0" presId="urn:microsoft.com/office/officeart/2005/8/layout/lProcess1"/>
    <dgm:cxn modelId="{C7B1C6BC-3D51-4E0E-A46B-AFF34930F82B}" type="presParOf" srcId="{4DC71A01-4A09-470C-A05F-E279396384D3}" destId="{5E140222-0371-47A6-B47B-F5EE74861378}" srcOrd="4" destOrd="0" presId="urn:microsoft.com/office/officeart/2005/8/layout/lProcess1"/>
    <dgm:cxn modelId="{B07DBC8D-F9CA-41B7-81F4-C9BFE53C0877}" type="presParOf" srcId="{5E140222-0371-47A6-B47B-F5EE74861378}" destId="{DD8AD833-9B61-499B-B583-E33E8C8C9510}" srcOrd="0" destOrd="0" presId="urn:microsoft.com/office/officeart/2005/8/layout/lProcess1"/>
    <dgm:cxn modelId="{90003051-178B-4C99-BC6F-CA776CAD7B9A}" type="presParOf" srcId="{5E140222-0371-47A6-B47B-F5EE74861378}" destId="{F774E9DA-A255-4053-86CE-DCCC747ABEF1}" srcOrd="1" destOrd="0" presId="urn:microsoft.com/office/officeart/2005/8/layout/lProcess1"/>
    <dgm:cxn modelId="{77F498FC-4E09-424E-BB1A-A1DBA35C4A83}" type="presParOf" srcId="{5E140222-0371-47A6-B47B-F5EE74861378}" destId="{638C2D5F-C700-48E9-8873-231202590319}" srcOrd="2" destOrd="0" presId="urn:microsoft.com/office/officeart/2005/8/layout/lProcess1"/>
    <dgm:cxn modelId="{61675360-7521-42DD-9E53-68BA80680DE8}" type="presParOf" srcId="{5E140222-0371-47A6-B47B-F5EE74861378}" destId="{EC98BE87-12A1-46C0-AC82-C436C461AC92}" srcOrd="3" destOrd="0" presId="urn:microsoft.com/office/officeart/2005/8/layout/lProcess1"/>
    <dgm:cxn modelId="{C84F7B43-9864-4954-B575-4D3907C6475C}" type="presParOf" srcId="{5E140222-0371-47A6-B47B-F5EE74861378}" destId="{DDE3747B-CB58-49F7-89D3-EB0522304CF6}" srcOrd="4" destOrd="0" presId="urn:microsoft.com/office/officeart/2005/8/layout/lProcess1"/>
    <dgm:cxn modelId="{B175B201-947E-443A-AB09-DE22C82B9688}" type="presParOf" srcId="{5E140222-0371-47A6-B47B-F5EE74861378}" destId="{6AFB1D59-1EB9-48EF-8FAD-6420BF0EBB7D}" srcOrd="5" destOrd="0" presId="urn:microsoft.com/office/officeart/2005/8/layout/lProcess1"/>
    <dgm:cxn modelId="{68DFBD38-8C17-444B-B7E1-DF2EE9806B2F}" type="presParOf" srcId="{5E140222-0371-47A6-B47B-F5EE74861378}" destId="{0F65C359-8D00-4AD6-9938-F46D170963C1}" srcOrd="6" destOrd="0" presId="urn:microsoft.com/office/officeart/2005/8/layout/lProcess1"/>
    <dgm:cxn modelId="{8D3DA49B-FC61-4E52-8697-DE5C229C4BA0}" type="presParOf" srcId="{4DC71A01-4A09-470C-A05F-E279396384D3}" destId="{A4CBA03E-838D-451F-AF0D-AFEA29FCFA58}" srcOrd="5" destOrd="0" presId="urn:microsoft.com/office/officeart/2005/8/layout/lProcess1"/>
    <dgm:cxn modelId="{0B35AE8B-DE78-4F1C-AB0C-444F09D0FC12}" type="presParOf" srcId="{4DC71A01-4A09-470C-A05F-E279396384D3}" destId="{9A084DBF-AA02-4F91-8982-E267E2AE295F}" srcOrd="6" destOrd="0" presId="urn:microsoft.com/office/officeart/2005/8/layout/lProcess1"/>
    <dgm:cxn modelId="{040A5F65-04C7-42ED-A1B3-8E9A0D3614E3}" type="presParOf" srcId="{9A084DBF-AA02-4F91-8982-E267E2AE295F}" destId="{6F0E44C1-310A-4A7D-B3C5-36A91413A1FC}" srcOrd="0" destOrd="0" presId="urn:microsoft.com/office/officeart/2005/8/layout/lProcess1"/>
    <dgm:cxn modelId="{25010254-E17A-4743-BFEF-EA786F66AFDE}" type="presParOf" srcId="{9A084DBF-AA02-4F91-8982-E267E2AE295F}" destId="{2C42BBE9-96D1-4D6B-B896-22957D7E24FE}" srcOrd="1" destOrd="0" presId="urn:microsoft.com/office/officeart/2005/8/layout/lProcess1"/>
    <dgm:cxn modelId="{18FAE02E-E0B8-4F8F-8CD6-4B3C77FD2A84}" type="presParOf" srcId="{9A084DBF-AA02-4F91-8982-E267E2AE295F}" destId="{B805A536-F68F-4517-B2D7-0B2722E587BF}" srcOrd="2" destOrd="0" presId="urn:microsoft.com/office/officeart/2005/8/layout/lProcess1"/>
    <dgm:cxn modelId="{9C5B59C6-B478-496D-BFB3-45BB26C635FE}" type="presParOf" srcId="{9A084DBF-AA02-4F91-8982-E267E2AE295F}" destId="{13DCF3C2-34F7-4FBF-86EE-2ACBD51127F1}" srcOrd="3" destOrd="0" presId="urn:microsoft.com/office/officeart/2005/8/layout/lProcess1"/>
    <dgm:cxn modelId="{7EC38AE9-CF33-4F1B-A35F-4FEDBEABDEEF}" type="presParOf" srcId="{9A084DBF-AA02-4F91-8982-E267E2AE295F}" destId="{3ECD4CB1-0706-4828-A185-68A4100D8D5E}" srcOrd="4" destOrd="0" presId="urn:microsoft.com/office/officeart/2005/8/layout/lProcess1"/>
    <dgm:cxn modelId="{ABDD9FB6-F12A-45D9-92A0-0F2BE6666ACE}" type="presParOf" srcId="{9A084DBF-AA02-4F91-8982-E267E2AE295F}" destId="{CD7041D1-4103-4CF5-80AF-8B7E500294BF}" srcOrd="5" destOrd="0" presId="urn:microsoft.com/office/officeart/2005/8/layout/lProcess1"/>
    <dgm:cxn modelId="{A4EEB6B3-7CC9-4C3E-9C00-B196E8657CA2}" type="presParOf" srcId="{9A084DBF-AA02-4F91-8982-E267E2AE295F}" destId="{57C45464-C51F-4BBB-8454-3750846738A8}" srcOrd="6" destOrd="0" presId="urn:microsoft.com/office/officeart/2005/8/layout/lProcess1"/>
    <dgm:cxn modelId="{BB34D47D-387F-4ACA-A7A7-4E49512A34D8}" type="presParOf" srcId="{4DC71A01-4A09-470C-A05F-E279396384D3}" destId="{FA282581-A895-4C3B-BE39-F243D3419F15}" srcOrd="7" destOrd="0" presId="urn:microsoft.com/office/officeart/2005/8/layout/lProcess1"/>
    <dgm:cxn modelId="{5B66A146-3C59-4177-801C-9D4C6D51219F}" type="presParOf" srcId="{4DC71A01-4A09-470C-A05F-E279396384D3}" destId="{8B8CEF7D-B85A-4E0B-8C01-879DC32C6D76}" srcOrd="8" destOrd="0" presId="urn:microsoft.com/office/officeart/2005/8/layout/lProcess1"/>
    <dgm:cxn modelId="{A9261660-9B8B-4D6B-8436-F1D5A12953D7}" type="presParOf" srcId="{8B8CEF7D-B85A-4E0B-8C01-879DC32C6D76}" destId="{D37DEC70-B0A5-4F3C-83C6-42D98F49C7EF}" srcOrd="0" destOrd="0" presId="urn:microsoft.com/office/officeart/2005/8/layout/lProcess1"/>
    <dgm:cxn modelId="{D4F599ED-6F29-497D-8D11-5B0F4207FDD4}" type="presParOf" srcId="{8B8CEF7D-B85A-4E0B-8C01-879DC32C6D76}" destId="{57C1A8A2-9ACF-49D6-822F-EB6B9E96A46F}" srcOrd="1" destOrd="0" presId="urn:microsoft.com/office/officeart/2005/8/layout/lProcess1"/>
    <dgm:cxn modelId="{D4AE8617-77FF-4712-89E2-61CBBD419996}" type="presParOf" srcId="{8B8CEF7D-B85A-4E0B-8C01-879DC32C6D76}" destId="{C44D2910-0309-45CD-96CB-0DF218ADFF0E}" srcOrd="2" destOrd="0" presId="urn:microsoft.com/office/officeart/2005/8/layout/lProcess1"/>
    <dgm:cxn modelId="{5822186A-7320-408C-82F3-9F2C77E631A8}" type="presParOf" srcId="{8B8CEF7D-B85A-4E0B-8C01-879DC32C6D76}" destId="{F71AF975-1940-42FA-885C-C23E831C5A2A}" srcOrd="3" destOrd="0" presId="urn:microsoft.com/office/officeart/2005/8/layout/lProcess1"/>
    <dgm:cxn modelId="{30E55FA5-41F3-43C1-BFBF-2B0579087BE8}" type="presParOf" srcId="{8B8CEF7D-B85A-4E0B-8C01-879DC32C6D76}" destId="{F35B063F-6403-40DA-87C9-3666803C9976}" srcOrd="4" destOrd="0" presId="urn:microsoft.com/office/officeart/2005/8/layout/lProcess1"/>
    <dgm:cxn modelId="{45C18009-6F21-40A1-B83D-216D57B6BC9A}" type="presParOf" srcId="{8B8CEF7D-B85A-4E0B-8C01-879DC32C6D76}" destId="{580CC587-5EB0-43D5-9FD8-44154D27320A}" srcOrd="5" destOrd="0" presId="urn:microsoft.com/office/officeart/2005/8/layout/lProcess1"/>
    <dgm:cxn modelId="{A2FFDDBF-8DE0-4C6B-9EAC-DBACBB0FFF74}" type="presParOf" srcId="{8B8CEF7D-B85A-4E0B-8C01-879DC32C6D76}" destId="{C7D4D921-0C63-4467-A7C7-66A5BD7A1190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2842E-748B-4426-A7C9-1B1DC53481FA}">
      <dsp:nvSpPr>
        <dsp:cNvPr id="0" name=""/>
        <dsp:cNvSpPr/>
      </dsp:nvSpPr>
      <dsp:spPr>
        <a:xfrm>
          <a:off x="3572" y="1232207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Source Sans Pro" panose="020B0503030403020204" pitchFamily="34" charset="0"/>
            </a:rPr>
            <a:t>Simple</a:t>
          </a:r>
        </a:p>
      </dsp:txBody>
      <dsp:txXfrm>
        <a:off x="11591" y="1240226"/>
        <a:ext cx="1079079" cy="257741"/>
      </dsp:txXfrm>
    </dsp:sp>
    <dsp:sp modelId="{8DD5B33D-42A6-4987-B255-C98F5FD636BC}">
      <dsp:nvSpPr>
        <dsp:cNvPr id="0" name=""/>
        <dsp:cNvSpPr/>
      </dsp:nvSpPr>
      <dsp:spPr>
        <a:xfrm rot="5400000">
          <a:off x="527175" y="1529942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F3709-9599-47E3-A02E-52824027C7F6}">
      <dsp:nvSpPr>
        <dsp:cNvPr id="0" name=""/>
        <dsp:cNvSpPr/>
      </dsp:nvSpPr>
      <dsp:spPr>
        <a:xfrm>
          <a:off x="3572" y="1601809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4"/>
              </a:solidFill>
              <a:latin typeface="Source Sans Pro" panose="020B0503030403020204" pitchFamily="34" charset="0"/>
            </a:rPr>
            <a:t>110</a:t>
          </a:r>
        </a:p>
      </dsp:txBody>
      <dsp:txXfrm>
        <a:off x="11591" y="1609828"/>
        <a:ext cx="1079079" cy="257741"/>
      </dsp:txXfrm>
    </dsp:sp>
    <dsp:sp modelId="{465C6BFF-30C3-491B-9DEB-B16C0E13C1FD}">
      <dsp:nvSpPr>
        <dsp:cNvPr id="0" name=""/>
        <dsp:cNvSpPr/>
      </dsp:nvSpPr>
      <dsp:spPr>
        <a:xfrm rot="5400000">
          <a:off x="527175" y="1899544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66E6B-41BA-405C-8FD8-89192388B796}">
      <dsp:nvSpPr>
        <dsp:cNvPr id="0" name=""/>
        <dsp:cNvSpPr/>
      </dsp:nvSpPr>
      <dsp:spPr>
        <a:xfrm>
          <a:off x="3572" y="1971411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3"/>
              </a:solidFill>
              <a:latin typeface="Source Sans Pro" panose="020B0503030403020204" pitchFamily="34" charset="0"/>
            </a:rPr>
            <a:t>94%</a:t>
          </a:r>
        </a:p>
      </dsp:txBody>
      <dsp:txXfrm>
        <a:off x="11591" y="1979430"/>
        <a:ext cx="1079079" cy="257741"/>
      </dsp:txXfrm>
    </dsp:sp>
    <dsp:sp modelId="{DE790E37-5139-4B06-934D-9CDD6B9458E8}">
      <dsp:nvSpPr>
        <dsp:cNvPr id="0" name=""/>
        <dsp:cNvSpPr/>
      </dsp:nvSpPr>
      <dsp:spPr>
        <a:xfrm rot="5400000">
          <a:off x="527175" y="2269147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710FB-BBA2-4BFA-B89A-FDC5FBDF6F15}">
      <dsp:nvSpPr>
        <dsp:cNvPr id="0" name=""/>
        <dsp:cNvSpPr/>
      </dsp:nvSpPr>
      <dsp:spPr>
        <a:xfrm>
          <a:off x="3572" y="2341014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2"/>
              </a:solidFill>
              <a:latin typeface="Source Sans Pro" panose="020B0503030403020204" pitchFamily="34" charset="0"/>
            </a:rPr>
            <a:t>103</a:t>
          </a:r>
        </a:p>
      </dsp:txBody>
      <dsp:txXfrm>
        <a:off x="11591" y="2349033"/>
        <a:ext cx="1079079" cy="257741"/>
      </dsp:txXfrm>
    </dsp:sp>
    <dsp:sp modelId="{F9681B03-5BA8-4645-BBC7-19ABE456B107}">
      <dsp:nvSpPr>
        <dsp:cNvPr id="0" name=""/>
        <dsp:cNvSpPr/>
      </dsp:nvSpPr>
      <dsp:spPr>
        <a:xfrm>
          <a:off x="1252006" y="1232207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Source Sans Pro" panose="020B0503030403020204" pitchFamily="34" charset="0"/>
            </a:rPr>
            <a:t>Choice</a:t>
          </a:r>
        </a:p>
      </dsp:txBody>
      <dsp:txXfrm>
        <a:off x="1260025" y="1240226"/>
        <a:ext cx="1079079" cy="257741"/>
      </dsp:txXfrm>
    </dsp:sp>
    <dsp:sp modelId="{E6CC0C27-E087-414E-8A68-FACFC7D23C64}">
      <dsp:nvSpPr>
        <dsp:cNvPr id="0" name=""/>
        <dsp:cNvSpPr/>
      </dsp:nvSpPr>
      <dsp:spPr>
        <a:xfrm rot="5400000">
          <a:off x="1775609" y="1529942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88775-20BD-41A4-872B-732334B5940C}">
      <dsp:nvSpPr>
        <dsp:cNvPr id="0" name=""/>
        <dsp:cNvSpPr/>
      </dsp:nvSpPr>
      <dsp:spPr>
        <a:xfrm>
          <a:off x="1252006" y="1601809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4"/>
              </a:solidFill>
              <a:latin typeface="Source Sans Pro" panose="020B0503030403020204" pitchFamily="34" charset="0"/>
            </a:rPr>
            <a:t>101</a:t>
          </a:r>
        </a:p>
      </dsp:txBody>
      <dsp:txXfrm>
        <a:off x="1260025" y="1609828"/>
        <a:ext cx="1079079" cy="257741"/>
      </dsp:txXfrm>
    </dsp:sp>
    <dsp:sp modelId="{43071A4F-2471-40C6-B022-7CFFB9FAAD20}">
      <dsp:nvSpPr>
        <dsp:cNvPr id="0" name=""/>
        <dsp:cNvSpPr/>
      </dsp:nvSpPr>
      <dsp:spPr>
        <a:xfrm rot="5400000">
          <a:off x="1775609" y="1899544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36855-6C36-4E8D-8552-28C949509584}">
      <dsp:nvSpPr>
        <dsp:cNvPr id="0" name=""/>
        <dsp:cNvSpPr/>
      </dsp:nvSpPr>
      <dsp:spPr>
        <a:xfrm>
          <a:off x="1252006" y="1971411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3"/>
              </a:solidFill>
              <a:latin typeface="Source Sans Pro" panose="020B0503030403020204" pitchFamily="34" charset="0"/>
            </a:rPr>
            <a:t>92%</a:t>
          </a:r>
        </a:p>
      </dsp:txBody>
      <dsp:txXfrm>
        <a:off x="1260025" y="1979430"/>
        <a:ext cx="1079079" cy="257741"/>
      </dsp:txXfrm>
    </dsp:sp>
    <dsp:sp modelId="{1C7B505B-BA4A-45A1-A7E0-979780DFBFB5}">
      <dsp:nvSpPr>
        <dsp:cNvPr id="0" name=""/>
        <dsp:cNvSpPr/>
      </dsp:nvSpPr>
      <dsp:spPr>
        <a:xfrm rot="5400000">
          <a:off x="1775609" y="2269147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5128B-136D-4104-9193-D5AC5FC58897}">
      <dsp:nvSpPr>
        <dsp:cNvPr id="0" name=""/>
        <dsp:cNvSpPr/>
      </dsp:nvSpPr>
      <dsp:spPr>
        <a:xfrm>
          <a:off x="1252006" y="2341014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2"/>
              </a:solidFill>
              <a:latin typeface="Source Sans Pro" panose="020B0503030403020204" pitchFamily="34" charset="0"/>
            </a:rPr>
            <a:t>93</a:t>
          </a:r>
        </a:p>
      </dsp:txBody>
      <dsp:txXfrm>
        <a:off x="1260025" y="2349033"/>
        <a:ext cx="1079079" cy="257741"/>
      </dsp:txXfrm>
    </dsp:sp>
    <dsp:sp modelId="{DD8AD833-9B61-499B-B583-E33E8C8C9510}">
      <dsp:nvSpPr>
        <dsp:cNvPr id="0" name=""/>
        <dsp:cNvSpPr/>
      </dsp:nvSpPr>
      <dsp:spPr>
        <a:xfrm>
          <a:off x="2500441" y="1232207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Source Sans Pro" panose="020B0503030403020204" pitchFamily="34" charset="0"/>
            </a:rPr>
            <a:t>Switch</a:t>
          </a:r>
        </a:p>
      </dsp:txBody>
      <dsp:txXfrm>
        <a:off x="2508460" y="1240226"/>
        <a:ext cx="1079079" cy="257741"/>
      </dsp:txXfrm>
    </dsp:sp>
    <dsp:sp modelId="{F774E9DA-A255-4053-86CE-DCCC747ABEF1}">
      <dsp:nvSpPr>
        <dsp:cNvPr id="0" name=""/>
        <dsp:cNvSpPr/>
      </dsp:nvSpPr>
      <dsp:spPr>
        <a:xfrm rot="5400000">
          <a:off x="3024044" y="1529942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C2D5F-C700-48E9-8873-231202590319}">
      <dsp:nvSpPr>
        <dsp:cNvPr id="0" name=""/>
        <dsp:cNvSpPr/>
      </dsp:nvSpPr>
      <dsp:spPr>
        <a:xfrm>
          <a:off x="2500441" y="1601809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4"/>
              </a:solidFill>
              <a:latin typeface="Source Sans Pro" panose="020B0503030403020204" pitchFamily="34" charset="0"/>
            </a:rPr>
            <a:t>105</a:t>
          </a:r>
        </a:p>
      </dsp:txBody>
      <dsp:txXfrm>
        <a:off x="2508460" y="1609828"/>
        <a:ext cx="1079079" cy="257741"/>
      </dsp:txXfrm>
    </dsp:sp>
    <dsp:sp modelId="{EC98BE87-12A1-46C0-AC82-C436C461AC92}">
      <dsp:nvSpPr>
        <dsp:cNvPr id="0" name=""/>
        <dsp:cNvSpPr/>
      </dsp:nvSpPr>
      <dsp:spPr>
        <a:xfrm rot="5400000">
          <a:off x="3024044" y="1899544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3747B-CB58-49F7-89D3-EB0522304CF6}">
      <dsp:nvSpPr>
        <dsp:cNvPr id="0" name=""/>
        <dsp:cNvSpPr/>
      </dsp:nvSpPr>
      <dsp:spPr>
        <a:xfrm>
          <a:off x="2500441" y="1971411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3"/>
              </a:solidFill>
              <a:latin typeface="Source Sans Pro" panose="020B0503030403020204" pitchFamily="34" charset="0"/>
            </a:rPr>
            <a:t>91%</a:t>
          </a:r>
        </a:p>
      </dsp:txBody>
      <dsp:txXfrm>
        <a:off x="2508460" y="1979430"/>
        <a:ext cx="1079079" cy="257741"/>
      </dsp:txXfrm>
    </dsp:sp>
    <dsp:sp modelId="{6AFB1D59-1EB9-48EF-8FAD-6420BF0EBB7D}">
      <dsp:nvSpPr>
        <dsp:cNvPr id="0" name=""/>
        <dsp:cNvSpPr/>
      </dsp:nvSpPr>
      <dsp:spPr>
        <a:xfrm rot="5400000">
          <a:off x="3024044" y="2269147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5C359-8D00-4AD6-9938-F46D170963C1}">
      <dsp:nvSpPr>
        <dsp:cNvPr id="0" name=""/>
        <dsp:cNvSpPr/>
      </dsp:nvSpPr>
      <dsp:spPr>
        <a:xfrm>
          <a:off x="2500441" y="2341014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2"/>
              </a:solidFill>
              <a:latin typeface="Source Sans Pro" panose="020B0503030403020204" pitchFamily="34" charset="0"/>
            </a:rPr>
            <a:t>96</a:t>
          </a:r>
        </a:p>
      </dsp:txBody>
      <dsp:txXfrm>
        <a:off x="2508460" y="2349033"/>
        <a:ext cx="1079079" cy="257741"/>
      </dsp:txXfrm>
    </dsp:sp>
    <dsp:sp modelId="{6F0E44C1-310A-4A7D-B3C5-36A91413A1FC}">
      <dsp:nvSpPr>
        <dsp:cNvPr id="0" name=""/>
        <dsp:cNvSpPr/>
      </dsp:nvSpPr>
      <dsp:spPr>
        <a:xfrm>
          <a:off x="3748875" y="1232207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Source Sans Pro" panose="020B0503030403020204" pitchFamily="34" charset="0"/>
            </a:rPr>
            <a:t>Dual</a:t>
          </a:r>
        </a:p>
      </dsp:txBody>
      <dsp:txXfrm>
        <a:off x="3756894" y="1240226"/>
        <a:ext cx="1079079" cy="257741"/>
      </dsp:txXfrm>
    </dsp:sp>
    <dsp:sp modelId="{2C42BBE9-96D1-4D6B-B896-22957D7E24FE}">
      <dsp:nvSpPr>
        <dsp:cNvPr id="0" name=""/>
        <dsp:cNvSpPr/>
      </dsp:nvSpPr>
      <dsp:spPr>
        <a:xfrm rot="5400000">
          <a:off x="4272478" y="1529942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5A536-F68F-4517-B2D7-0B2722E587BF}">
      <dsp:nvSpPr>
        <dsp:cNvPr id="0" name=""/>
        <dsp:cNvSpPr/>
      </dsp:nvSpPr>
      <dsp:spPr>
        <a:xfrm>
          <a:off x="3748875" y="1601809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4"/>
              </a:solidFill>
              <a:latin typeface="Source Sans Pro" panose="020B0503030403020204" pitchFamily="34" charset="0"/>
            </a:rPr>
            <a:t>102</a:t>
          </a:r>
        </a:p>
      </dsp:txBody>
      <dsp:txXfrm>
        <a:off x="3756894" y="1609828"/>
        <a:ext cx="1079079" cy="257741"/>
      </dsp:txXfrm>
    </dsp:sp>
    <dsp:sp modelId="{13DCF3C2-34F7-4FBF-86EE-2ACBD51127F1}">
      <dsp:nvSpPr>
        <dsp:cNvPr id="0" name=""/>
        <dsp:cNvSpPr/>
      </dsp:nvSpPr>
      <dsp:spPr>
        <a:xfrm rot="5400000">
          <a:off x="4272478" y="1899544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D4CB1-0706-4828-A185-68A4100D8D5E}">
      <dsp:nvSpPr>
        <dsp:cNvPr id="0" name=""/>
        <dsp:cNvSpPr/>
      </dsp:nvSpPr>
      <dsp:spPr>
        <a:xfrm>
          <a:off x="3748875" y="1971411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3"/>
              </a:solidFill>
              <a:latin typeface="Source Sans Pro" panose="020B0503030403020204" pitchFamily="34" charset="0"/>
            </a:rPr>
            <a:t>94%</a:t>
          </a:r>
        </a:p>
      </dsp:txBody>
      <dsp:txXfrm>
        <a:off x="3756894" y="1979430"/>
        <a:ext cx="1079079" cy="257741"/>
      </dsp:txXfrm>
    </dsp:sp>
    <dsp:sp modelId="{CD7041D1-4103-4CF5-80AF-8B7E500294BF}">
      <dsp:nvSpPr>
        <dsp:cNvPr id="0" name=""/>
        <dsp:cNvSpPr/>
      </dsp:nvSpPr>
      <dsp:spPr>
        <a:xfrm rot="5178864">
          <a:off x="4284283" y="2269147"/>
          <a:ext cx="48110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45464-C51F-4BBB-8454-3750846738A8}">
      <dsp:nvSpPr>
        <dsp:cNvPr id="0" name=""/>
        <dsp:cNvSpPr/>
      </dsp:nvSpPr>
      <dsp:spPr>
        <a:xfrm>
          <a:off x="3772683" y="2341014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2"/>
              </a:solidFill>
              <a:latin typeface="Source Sans Pro" panose="020B0503030403020204" pitchFamily="34" charset="0"/>
            </a:rPr>
            <a:t>96</a:t>
          </a:r>
        </a:p>
      </dsp:txBody>
      <dsp:txXfrm>
        <a:off x="3780702" y="2349033"/>
        <a:ext cx="1079079" cy="257741"/>
      </dsp:txXfrm>
    </dsp:sp>
    <dsp:sp modelId="{D37DEC70-B0A5-4F3C-83C6-42D98F49C7EF}">
      <dsp:nvSpPr>
        <dsp:cNvPr id="0" name=""/>
        <dsp:cNvSpPr/>
      </dsp:nvSpPr>
      <dsp:spPr>
        <a:xfrm>
          <a:off x="4997309" y="1232207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Source Sans Pro" panose="020B0503030403020204" pitchFamily="34" charset="0"/>
            </a:rPr>
            <a:t>Total</a:t>
          </a:r>
        </a:p>
      </dsp:txBody>
      <dsp:txXfrm>
        <a:off x="5005328" y="1240226"/>
        <a:ext cx="1079079" cy="257741"/>
      </dsp:txXfrm>
    </dsp:sp>
    <dsp:sp modelId="{57C1A8A2-9ACF-49D6-822F-EB6B9E96A46F}">
      <dsp:nvSpPr>
        <dsp:cNvPr id="0" name=""/>
        <dsp:cNvSpPr/>
      </dsp:nvSpPr>
      <dsp:spPr>
        <a:xfrm rot="5400000">
          <a:off x="5520913" y="1529942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D2910-0309-45CD-96CB-0DF218ADFF0E}">
      <dsp:nvSpPr>
        <dsp:cNvPr id="0" name=""/>
        <dsp:cNvSpPr/>
      </dsp:nvSpPr>
      <dsp:spPr>
        <a:xfrm>
          <a:off x="4997309" y="1601809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4"/>
              </a:solidFill>
              <a:latin typeface="Source Sans Pro" panose="020B0503030403020204" pitchFamily="34" charset="0"/>
            </a:rPr>
            <a:t>418</a:t>
          </a:r>
        </a:p>
      </dsp:txBody>
      <dsp:txXfrm>
        <a:off x="5005328" y="1609828"/>
        <a:ext cx="1079079" cy="257741"/>
      </dsp:txXfrm>
    </dsp:sp>
    <dsp:sp modelId="{F71AF975-1940-42FA-885C-C23E831C5A2A}">
      <dsp:nvSpPr>
        <dsp:cNvPr id="0" name=""/>
        <dsp:cNvSpPr/>
      </dsp:nvSpPr>
      <dsp:spPr>
        <a:xfrm rot="5400000">
          <a:off x="5520913" y="1899544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B063F-6403-40DA-87C9-3666803C9976}">
      <dsp:nvSpPr>
        <dsp:cNvPr id="0" name=""/>
        <dsp:cNvSpPr/>
      </dsp:nvSpPr>
      <dsp:spPr>
        <a:xfrm>
          <a:off x="4997309" y="1971411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accent3"/>
              </a:solidFill>
              <a:latin typeface="Source Sans Pro" panose="020B0503030403020204" pitchFamily="34" charset="0"/>
            </a:rPr>
            <a:t>93%</a:t>
          </a:r>
        </a:p>
      </dsp:txBody>
      <dsp:txXfrm>
        <a:off x="5005328" y="1979430"/>
        <a:ext cx="1079079" cy="257741"/>
      </dsp:txXfrm>
    </dsp:sp>
    <dsp:sp modelId="{580CC587-5EB0-43D5-9FD8-44154D27320A}">
      <dsp:nvSpPr>
        <dsp:cNvPr id="0" name=""/>
        <dsp:cNvSpPr/>
      </dsp:nvSpPr>
      <dsp:spPr>
        <a:xfrm rot="5400000">
          <a:off x="5520913" y="2269147"/>
          <a:ext cx="47911" cy="479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4D921-0C63-4467-A7C7-66A5BD7A1190}">
      <dsp:nvSpPr>
        <dsp:cNvPr id="0" name=""/>
        <dsp:cNvSpPr/>
      </dsp:nvSpPr>
      <dsp:spPr>
        <a:xfrm>
          <a:off x="4997309" y="2341014"/>
          <a:ext cx="1095117" cy="273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2"/>
              </a:solidFill>
              <a:latin typeface="Source Sans Pro" panose="020B0503030403020204" pitchFamily="34" charset="0"/>
            </a:rPr>
            <a:t>388</a:t>
          </a:r>
        </a:p>
      </dsp:txBody>
      <dsp:txXfrm>
        <a:off x="5005328" y="2349033"/>
        <a:ext cx="1079079" cy="257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5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53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398" y="4464050"/>
            <a:ext cx="227182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6306" y="4470400"/>
            <a:ext cx="2687544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20" name="Google Shape;20;p3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29/03/2022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Claudia von Bastian - Cognitive Enhancement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F97F-7585-43F0-A0B5-DC13B2B9062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8D841B-858E-4D5B-AB96-9F3B5127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11" y="196795"/>
            <a:ext cx="7269480" cy="871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41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0" y="4464050"/>
            <a:ext cx="17519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  <p:pic>
        <p:nvPicPr>
          <p:cNvPr id="35" name="Google Shape;35;p5" descr="A world top 100 University logo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" y="4350400"/>
            <a:ext cx="1190500" cy="75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/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jpe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he.wikipedia.org/wiki/%D7%98%D7%95%D7%95%D7%99%D7%98%D7%A8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5.svg"/><Relationship Id="rId9" Type="http://schemas.openxmlformats.org/officeDocument/2006/relationships/image" Target="../media/image39.png"/><Relationship Id="rId1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26AC4F-104E-5CC2-68AC-9A161305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Cognitive Training Study</a:t>
            </a:r>
          </a:p>
        </p:txBody>
      </p:sp>
      <p:pic>
        <p:nvPicPr>
          <p:cNvPr id="8" name="Picture Placeholder 7" descr="Gears with solid fill">
            <a:extLst>
              <a:ext uri="{FF2B5EF4-FFF2-40B4-BE49-F238E27FC236}">
                <a16:creationId xmlns:a16="http://schemas.microsoft.com/office/drawing/2014/main" id="{7ED7420F-D8EE-C62F-8B76-AA0B99F274D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78" r="10678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EB1B4-5EE3-E2DB-572A-7866C19236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08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26AC4F-104E-5CC2-68AC-9A161305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Game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EB1B4-5EE3-E2DB-572A-7866C19236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Placeholder 6" descr="Game controller with solid fill">
            <a:extLst>
              <a:ext uri="{FF2B5EF4-FFF2-40B4-BE49-F238E27FC236}">
                <a16:creationId xmlns:a16="http://schemas.microsoft.com/office/drawing/2014/main" id="{2AC7D064-72AF-5EAD-6D73-313E707109D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78" r="10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640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758F-240F-6BBB-91F0-BC5D054B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Recruitment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45916-A07B-A421-3DFD-1AFBCA36F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1" y="863600"/>
            <a:ext cx="4650834" cy="3928000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Discord Channels – specific to Counter-Strike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Facebook Advertisements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Endpoint esports team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Gaming platforms i.e., FACEIT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Previous studies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CS player bank (</a:t>
            </a:r>
            <a:r>
              <a:rPr lang="en-GB" sz="2000" i="1" dirty="0"/>
              <a:t>N</a:t>
            </a:r>
            <a:r>
              <a:rPr lang="en-GB" sz="2000" dirty="0"/>
              <a:t> = 138)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/>
                </a:solidFill>
              </a:rPr>
              <a:t>Reddit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/>
                </a:solidFill>
              </a:rPr>
              <a:t>Share all over socials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/>
                </a:solidFill>
              </a:rPr>
              <a:t>In-person events i.e., LANs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6F8BB-9E74-0ED6-A7CA-C0142E4515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2954F-A088-4CE6-C2B7-B4EBB0A7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1" t="3471" r="-1"/>
          <a:stretch/>
        </p:blipFill>
        <p:spPr>
          <a:xfrm>
            <a:off x="5003319" y="863600"/>
            <a:ext cx="4012480" cy="3146838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F6DF8EF-70F2-FE38-14F7-29AEDCCEAE77}"/>
              </a:ext>
            </a:extLst>
          </p:cNvPr>
          <p:cNvSpPr txBox="1">
            <a:spLocks/>
          </p:cNvSpPr>
          <p:nvPr/>
        </p:nvSpPr>
        <p:spPr>
          <a:xfrm>
            <a:off x="5055799" y="4010438"/>
            <a:ext cx="3960000" cy="62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GB" sz="2000" dirty="0">
                <a:latin typeface="Source Sans Pro" panose="020B0503030403020204" pitchFamily="34" charset="0"/>
                <a:ea typeface="Source Code Pro" panose="020B0509030403020204" pitchFamily="49" charset="0"/>
              </a:rPr>
              <a:t>68 Sign Ups</a:t>
            </a: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B19647-0EA8-BC8E-4DA8-001E0DE7019A}"/>
              </a:ext>
            </a:extLst>
          </p:cNvPr>
          <p:cNvSpPr/>
          <p:nvPr/>
        </p:nvSpPr>
        <p:spPr>
          <a:xfrm>
            <a:off x="0" y="4308514"/>
            <a:ext cx="9144000" cy="39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6200" algn="ctr"/>
            <a:r>
              <a:rPr lang="en-GB" sz="20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Who you know</a:t>
            </a:r>
          </a:p>
        </p:txBody>
      </p:sp>
    </p:spTree>
    <p:extLst>
      <p:ext uri="{BB962C8B-B14F-4D97-AF65-F5344CB8AC3E}">
        <p14:creationId xmlns:p14="http://schemas.microsoft.com/office/powerpoint/2010/main" val="17113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algn="r" defTabSz="342900">
              <a:buClrTx/>
              <a:defRPr/>
            </a:pPr>
            <a:endParaRPr lang="en-GB" altLang="en-US" sz="825" kern="1200" dirty="0">
              <a:solidFill>
                <a:srgbClr val="FFFFFF"/>
              </a:solidFill>
              <a:latin typeface="TUOS Blake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defTabSz="342900">
              <a:buClrTx/>
              <a:defRPr/>
            </a:pPr>
            <a:endParaRPr lang="en-GB" altLang="en-US" sz="825" kern="1200" dirty="0">
              <a:solidFill>
                <a:srgbClr val="FFFFFF"/>
              </a:solidFill>
              <a:latin typeface="TUOS Blake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75316" y="591747"/>
            <a:ext cx="7640324" cy="1625036"/>
            <a:chOff x="669776" y="3017476"/>
            <a:chExt cx="10187099" cy="2166715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997B2785-6951-4017-83D1-7FF0B2952049}"/>
                </a:ext>
              </a:extLst>
            </p:cNvPr>
            <p:cNvSpPr txBox="1">
              <a:spLocks/>
            </p:cNvSpPr>
            <p:nvPr/>
          </p:nvSpPr>
          <p:spPr>
            <a:xfrm>
              <a:off x="669776" y="3017476"/>
              <a:ext cx="10187099" cy="2166715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3200">
                  <a:solidFill>
                    <a:srgbClr val="2A196F"/>
                  </a:solidFill>
                  <a:latin typeface="+mn-lt"/>
                  <a:ea typeface="MS PGothic" pitchFamily="34" charset="-128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30000"/>
                </a:spcBef>
                <a:spcAft>
                  <a:spcPct val="0"/>
                </a:spcAft>
                <a:buFont typeface="TUOS Stephenson" panose="02070503080000020004" pitchFamily="18" charset="0"/>
                <a:buChar char="•"/>
                <a:defRPr sz="2800">
                  <a:solidFill>
                    <a:srgbClr val="2A196F"/>
                  </a:solidFill>
                  <a:latin typeface="+mn-lt"/>
                  <a:ea typeface="MS PGothic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2A196F"/>
                  </a:solidFill>
                  <a:latin typeface="+mn-lt"/>
                  <a:ea typeface="MS PGothic" pitchFamily="34" charset="-128"/>
                </a:defRPr>
              </a:lvl3pPr>
              <a:lvl4pPr marL="16002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UOS Stephenson" panose="02070503080000020004" pitchFamily="18" charset="0"/>
                <a:defRPr sz="1400">
                  <a:solidFill>
                    <a:srgbClr val="2A196F"/>
                  </a:solidFill>
                  <a:latin typeface="+mn-lt"/>
                  <a:ea typeface="MS PGothic" pitchFamily="34" charset="-128"/>
                </a:defRPr>
              </a:lvl4pPr>
              <a:lvl5pPr marL="2057400" indent="-228600" algn="l" rtl="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anose="02070503080000020004" pitchFamily="18" charset="0"/>
                <a:buChar char="•"/>
                <a:defRPr sz="900">
                  <a:solidFill>
                    <a:srgbClr val="2A196F"/>
                  </a:solidFill>
                  <a:latin typeface="+mn-lt"/>
                  <a:ea typeface="MS PGothic" pitchFamily="34" charset="-128"/>
                </a:defRPr>
              </a:lvl5pPr>
              <a:lvl6pPr marL="2514600" indent="-228600" algn="l" rtl="0" eaLnBrk="1" fontAlgn="base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itchFamily="-128" charset="0"/>
                <a:buChar char="•"/>
                <a:defRPr sz="900">
                  <a:solidFill>
                    <a:srgbClr val="2A196F"/>
                  </a:solidFill>
                  <a:latin typeface="+mn-lt"/>
                </a:defRPr>
              </a:lvl6pPr>
              <a:lvl7pPr marL="2971800" indent="-228600" algn="l" rtl="0" eaLnBrk="1" fontAlgn="base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itchFamily="-128" charset="0"/>
                <a:buChar char="•"/>
                <a:defRPr sz="900">
                  <a:solidFill>
                    <a:srgbClr val="2A196F"/>
                  </a:solidFill>
                  <a:latin typeface="+mn-lt"/>
                </a:defRPr>
              </a:lvl7pPr>
              <a:lvl8pPr marL="3429000" indent="-228600" algn="l" rtl="0" eaLnBrk="1" fontAlgn="base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itchFamily="-128" charset="0"/>
                <a:buChar char="•"/>
                <a:defRPr sz="900">
                  <a:solidFill>
                    <a:srgbClr val="2A196F"/>
                  </a:solidFill>
                  <a:latin typeface="+mn-lt"/>
                </a:defRPr>
              </a:lvl8pPr>
              <a:lvl9pPr marL="3886200" indent="-228600" algn="l" rtl="0" eaLnBrk="1" fontAlgn="base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Font typeface="TUOS Stephenson" pitchFamily="-128" charset="0"/>
                <a:buChar char="•"/>
                <a:defRPr sz="900">
                  <a:solidFill>
                    <a:srgbClr val="2A196F"/>
                  </a:solidFill>
                  <a:latin typeface="+mn-lt"/>
                </a:defRPr>
              </a:lvl9pPr>
            </a:lstStyle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2800" b="1" dirty="0">
                  <a:solidFill>
                    <a:srgbClr val="440099"/>
                  </a:solidFill>
                  <a:latin typeface="Source Sans Pro Black" panose="020B0803030403020204" pitchFamily="34" charset="0"/>
                </a:rPr>
                <a:t>Cognitive Ability &amp; Plasticity Lab</a:t>
              </a:r>
            </a:p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2400" dirty="0">
                  <a:solidFill>
                    <a:srgbClr val="440099"/>
                  </a:solidFill>
                  <a:latin typeface="Source Sans Pro Black" panose="020B0803030403020204" pitchFamily="34" charset="0"/>
                </a:rPr>
                <a:t>University of Sheffield</a:t>
              </a:r>
            </a:p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1600" dirty="0">
                  <a:solidFill>
                    <a:srgbClr val="440099"/>
                  </a:solidFill>
                  <a:latin typeface="Source Sans Pro" panose="020B0503030403020204" pitchFamily="34" charset="0"/>
                </a:rPr>
                <a:t>	c.c.vonbastian@sheffield.ac.uk			www.claudiavonbastian.com</a:t>
              </a:r>
            </a:p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1600" dirty="0">
                  <a:solidFill>
                    <a:srgbClr val="440099"/>
                  </a:solidFill>
                  <a:latin typeface="Source Sans Pro" panose="020B0503030403020204" pitchFamily="34" charset="0"/>
                </a:rPr>
                <a:t>	@cvonbastian							www.tatool-web.com </a:t>
              </a:r>
            </a:p>
            <a:p>
              <a:pPr marL="0" indent="0" defTabSz="342900">
                <a:spcBef>
                  <a:spcPts val="169"/>
                </a:spcBef>
                <a:buClrTx/>
                <a:buNone/>
                <a:tabLst>
                  <a:tab pos="270266" algn="l"/>
                </a:tabLst>
                <a:defRPr/>
              </a:pPr>
              <a:r>
                <a:rPr lang="en-GB" sz="1600" dirty="0">
                  <a:solidFill>
                    <a:srgbClr val="440099"/>
                  </a:solidFill>
                  <a:latin typeface="Source Sans Pro" panose="020B0503030403020204" pitchFamily="34" charset="0"/>
                </a:rPr>
                <a:t>	@cvonbastian.bsky.social</a:t>
              </a:r>
            </a:p>
          </p:txBody>
        </p:sp>
        <p:pic>
          <p:nvPicPr>
            <p:cNvPr id="27" name="Picture 5" descr="C:\Users\claudia\Documents\Research\Tatool\logo\IconTransparentBackgrou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82841" y="4624544"/>
              <a:ext cx="242372" cy="240000"/>
            </a:xfrm>
            <a:prstGeom prst="rect">
              <a:avLst/>
            </a:prstGeom>
            <a:noFill/>
          </p:spPr>
        </p:pic>
      </p:grpSp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906B182C-F74F-EC37-5157-E6241F8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481" y="1482047"/>
            <a:ext cx="229365" cy="229365"/>
          </a:xfrm>
          <a:prstGeom prst="rect">
            <a:avLst/>
          </a:prstGeom>
        </p:spPr>
      </p:pic>
      <p:pic>
        <p:nvPicPr>
          <p:cNvPr id="15" name="Picture 14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B7DD68F4-18A8-4752-A8DC-D58ACFC90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0228" y="1787629"/>
            <a:ext cx="221312" cy="1800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25D02CCA-FDC8-1C78-E7D1-361A502C8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6969" y="1497704"/>
            <a:ext cx="253959" cy="25395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5463B94A-5813-915E-B52C-508862C9FCD4}"/>
              </a:ext>
            </a:extLst>
          </p:cNvPr>
          <p:cNvGrpSpPr/>
          <p:nvPr/>
        </p:nvGrpSpPr>
        <p:grpSpPr>
          <a:xfrm>
            <a:off x="7031276" y="611387"/>
            <a:ext cx="1389612" cy="903352"/>
            <a:chOff x="6414565" y="446817"/>
            <a:chExt cx="1677711" cy="1090638"/>
          </a:xfrm>
        </p:grpSpPr>
        <p:pic>
          <p:nvPicPr>
            <p:cNvPr id="1042" name="Picture 18" descr="Thumbnail for version as of 03:31, 25 November 2017">
              <a:extLst>
                <a:ext uri="{FF2B5EF4-FFF2-40B4-BE49-F238E27FC236}">
                  <a16:creationId xmlns:a16="http://schemas.microsoft.com/office/drawing/2014/main" id="{0628BE4D-908A-4FAF-D0D4-F4357E8BF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574" y="446817"/>
              <a:ext cx="627693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Thumbnail for version as of 03:29, 25 November 2017">
              <a:extLst>
                <a:ext uri="{FF2B5EF4-FFF2-40B4-BE49-F238E27FC236}">
                  <a16:creationId xmlns:a16="http://schemas.microsoft.com/office/drawing/2014/main" id="{9509BDED-84B5-A4CC-08AB-06FCA3256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583" y="925455"/>
              <a:ext cx="627693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Thumbnail for version as of 03:32, 25 November 2017">
              <a:extLst>
                <a:ext uri="{FF2B5EF4-FFF2-40B4-BE49-F238E27FC236}">
                  <a16:creationId xmlns:a16="http://schemas.microsoft.com/office/drawing/2014/main" id="{F6254937-679B-3B5F-3187-BEC1410C7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565" y="925455"/>
              <a:ext cx="627693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Logo showing broken golden-white clouds in a blue sky.">
            <a:extLst>
              <a:ext uri="{FF2B5EF4-FFF2-40B4-BE49-F238E27FC236}">
                <a16:creationId xmlns:a16="http://schemas.microsoft.com/office/drawing/2014/main" id="{41046417-09DB-FEF7-73FB-60A6D5E11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4" y="206791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of our lab members in August 2023">
            <a:extLst>
              <a:ext uri="{FF2B5EF4-FFF2-40B4-BE49-F238E27FC236}">
                <a16:creationId xmlns:a16="http://schemas.microsoft.com/office/drawing/2014/main" id="{4996B490-DA2F-8689-B7DC-AFC1357D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4" y="2374328"/>
            <a:ext cx="4075246" cy="22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5CAE0875-967D-95AA-4CA0-CA44211188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57451">
            <a:off x="5016447" y="2852072"/>
            <a:ext cx="3612145" cy="2031832"/>
          </a:xfrm>
          <a:prstGeom prst="rect">
            <a:avLst/>
          </a:prstGeom>
        </p:spPr>
      </p:pic>
      <p:pic>
        <p:nvPicPr>
          <p:cNvPr id="3" name="Picture 2" descr="A black background with blue text and white flower&#10;&#10;Description automatically generated">
            <a:extLst>
              <a:ext uri="{FF2B5EF4-FFF2-40B4-BE49-F238E27FC236}">
                <a16:creationId xmlns:a16="http://schemas.microsoft.com/office/drawing/2014/main" id="{46A7FB47-704A-7F41-1033-FB83ADD78E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5076" y="1846606"/>
            <a:ext cx="1930342" cy="8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A947-DBA5-6E89-FC5D-1CA6A4B0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at follow-up by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53AEB-D5F9-1DE9-E8C4-71CCA0D3F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4CD9A1-7691-5887-23A7-67CFA8623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031825"/>
              </p:ext>
            </p:extLst>
          </p:nvPr>
        </p:nvGraphicFramePr>
        <p:xfrm>
          <a:off x="122924" y="2735348"/>
          <a:ext cx="8866718" cy="1882089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975699">
                  <a:extLst>
                    <a:ext uri="{9D8B030D-6E8A-4147-A177-3AD203B41FA5}">
                      <a16:colId xmlns:a16="http://schemas.microsoft.com/office/drawing/2014/main" val="2726487485"/>
                    </a:ext>
                  </a:extLst>
                </a:gridCol>
                <a:gridCol w="2300990">
                  <a:extLst>
                    <a:ext uri="{9D8B030D-6E8A-4147-A177-3AD203B41FA5}">
                      <a16:colId xmlns:a16="http://schemas.microsoft.com/office/drawing/2014/main" val="924347032"/>
                    </a:ext>
                  </a:extLst>
                </a:gridCol>
                <a:gridCol w="2360951">
                  <a:extLst>
                    <a:ext uri="{9D8B030D-6E8A-4147-A177-3AD203B41FA5}">
                      <a16:colId xmlns:a16="http://schemas.microsoft.com/office/drawing/2014/main" val="2907744514"/>
                    </a:ext>
                  </a:extLst>
                </a:gridCol>
                <a:gridCol w="2229078">
                  <a:extLst>
                    <a:ext uri="{9D8B030D-6E8A-4147-A177-3AD203B41FA5}">
                      <a16:colId xmlns:a16="http://schemas.microsoft.com/office/drawing/2014/main" val="3801480391"/>
                    </a:ext>
                  </a:extLst>
                </a:gridCol>
              </a:tblGrid>
              <a:tr h="414003">
                <a:tc>
                  <a:txBody>
                    <a:bodyPr/>
                    <a:lstStyle/>
                    <a:p>
                      <a:pPr algn="r"/>
                      <a:r>
                        <a:rPr lang="en-GB" sz="1800" b="1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674589"/>
                  </a:ext>
                </a:extLst>
              </a:tr>
              <a:tr h="60213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Age</a:t>
                      </a: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 (years) </a:t>
                      </a:r>
                      <a:r>
                        <a:rPr lang="en-GB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M</a:t>
                      </a: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 ± </a:t>
                      </a:r>
                      <a:r>
                        <a:rPr lang="en-GB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SD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1079500" algn="l"/>
                        </a:tabLst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45.90 ± 17.25 yrs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19-81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49.92 ± 19.76 yrs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18-85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49.97 ± 17.54 yrs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18-78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33977"/>
                  </a:ext>
                </a:extLst>
              </a:tr>
              <a:tr h="41400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Education</a:t>
                      </a: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 (years)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17.02 ± 3.51 yrs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17.08 ± 3.45 yrs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15.93 ± 3.96 yrs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18000"/>
                  </a:ext>
                </a:extLst>
              </a:tr>
              <a:tr h="41400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Gender</a:t>
                      </a:r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 (w/m/o)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78/49/1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75/55/0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</a:rPr>
                        <a:t>65/64/0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05208"/>
                  </a:ext>
                </a:extLst>
              </a:tr>
            </a:tbl>
          </a:graphicData>
        </a:graphic>
      </p:graphicFrame>
      <p:pic>
        <p:nvPicPr>
          <p:cNvPr id="9" name="Picture 2" descr="Travel to Montréal | Destination Canada">
            <a:extLst>
              <a:ext uri="{FF2B5EF4-FFF2-40B4-BE49-F238E27FC236}">
                <a16:creationId xmlns:a16="http://schemas.microsoft.com/office/drawing/2014/main" id="{88BA57D6-0CC2-0B25-9BEC-4542FDEAE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r="12552"/>
          <a:stretch/>
        </p:blipFill>
        <p:spPr bwMode="auto">
          <a:xfrm>
            <a:off x="4660579" y="848934"/>
            <a:ext cx="1830766" cy="18307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elcome to Sheffield - the official destination website for the city">
            <a:extLst>
              <a:ext uri="{FF2B5EF4-FFF2-40B4-BE49-F238E27FC236}">
                <a16:creationId xmlns:a16="http://schemas.microsoft.com/office/drawing/2014/main" id="{B095DF1C-F758-5CEC-039D-A88CA1CC6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3" r="21833"/>
          <a:stretch/>
        </p:blipFill>
        <p:spPr bwMode="auto">
          <a:xfrm>
            <a:off x="7013928" y="848934"/>
            <a:ext cx="1830766" cy="18307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he City Guide to Hamburg">
            <a:extLst>
              <a:ext uri="{FF2B5EF4-FFF2-40B4-BE49-F238E27FC236}">
                <a16:creationId xmlns:a16="http://schemas.microsoft.com/office/drawing/2014/main" id="{A794A728-27F7-34CC-E72F-3B578BF81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4" r="22014"/>
          <a:stretch/>
        </p:blipFill>
        <p:spPr bwMode="auto">
          <a:xfrm>
            <a:off x="2307231" y="863600"/>
            <a:ext cx="1830766" cy="18307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F5735B-E729-DE22-EC20-7F9011252695}"/>
              </a:ext>
            </a:extLst>
          </p:cNvPr>
          <p:cNvSpPr/>
          <p:nvPr/>
        </p:nvSpPr>
        <p:spPr>
          <a:xfrm>
            <a:off x="2163708" y="2245967"/>
            <a:ext cx="2117811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Hamburg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4A3874-B928-D855-DE82-42530E4B6B79}"/>
              </a:ext>
            </a:extLst>
          </p:cNvPr>
          <p:cNvSpPr/>
          <p:nvPr/>
        </p:nvSpPr>
        <p:spPr>
          <a:xfrm>
            <a:off x="4517056" y="2240102"/>
            <a:ext cx="2117811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Montréal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2C40A8-9390-2191-4000-95B505C5CD5A}"/>
              </a:ext>
            </a:extLst>
          </p:cNvPr>
          <p:cNvSpPr/>
          <p:nvPr/>
        </p:nvSpPr>
        <p:spPr>
          <a:xfrm>
            <a:off x="6865823" y="2245967"/>
            <a:ext cx="2117811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Sheffield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CAEF3-8B21-D545-3CC9-15B66A26ADAD}"/>
              </a:ext>
            </a:extLst>
          </p:cNvPr>
          <p:cNvSpPr txBox="1"/>
          <p:nvPr/>
        </p:nvSpPr>
        <p:spPr>
          <a:xfrm>
            <a:off x="118449" y="814209"/>
            <a:ext cx="2045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ource Sans Pro" panose="020B0503030403020204" pitchFamily="34" charset="0"/>
              </a:rPr>
              <a:t>Participants who completed at least 7 training sessions and  follow-up</a:t>
            </a:r>
          </a:p>
        </p:txBody>
      </p:sp>
    </p:spTree>
    <p:extLst>
      <p:ext uri="{BB962C8B-B14F-4D97-AF65-F5344CB8AC3E}">
        <p14:creationId xmlns:p14="http://schemas.microsoft.com/office/powerpoint/2010/main" val="240974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CE0A-F131-8993-4869-6EB974D2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EF420-01D3-4224-5D6D-57FB1927F3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CBFF2-17EC-CD1D-98C4-5DC227EB1F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7BD637-2434-ECE4-426E-0594A141F120}"/>
              </a:ext>
            </a:extLst>
          </p:cNvPr>
          <p:cNvGrpSpPr/>
          <p:nvPr/>
        </p:nvGrpSpPr>
        <p:grpSpPr>
          <a:xfrm>
            <a:off x="551666" y="801608"/>
            <a:ext cx="5043224" cy="4150101"/>
            <a:chOff x="2810338" y="1191069"/>
            <a:chExt cx="6058454" cy="4610029"/>
          </a:xfrm>
        </p:grpSpPr>
        <p:sp>
          <p:nvSpPr>
            <p:cNvPr id="33" name="Rechteck: abgerundete Ecken 23">
              <a:extLst>
                <a:ext uri="{FF2B5EF4-FFF2-40B4-BE49-F238E27FC236}">
                  <a16:creationId xmlns:a16="http://schemas.microsoft.com/office/drawing/2014/main" id="{E38AA73B-3118-2CC0-184F-C9981A9EEC67}"/>
                </a:ext>
              </a:extLst>
            </p:cNvPr>
            <p:cNvSpPr/>
            <p:nvPr/>
          </p:nvSpPr>
          <p:spPr>
            <a:xfrm>
              <a:off x="3859565" y="5261098"/>
              <a:ext cx="3960000" cy="540000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3 Months Later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2 Follow-Up Assessments</a:t>
              </a:r>
            </a:p>
          </p:txBody>
        </p:sp>
        <p:cxnSp>
          <p:nvCxnSpPr>
            <p:cNvPr id="34" name="Gerader Verbinder 25">
              <a:extLst>
                <a:ext uri="{FF2B5EF4-FFF2-40B4-BE49-F238E27FC236}">
                  <a16:creationId xmlns:a16="http://schemas.microsoft.com/office/drawing/2014/main" id="{FC2AF59A-9BA7-DB1F-4FA9-B31D5387EE1B}"/>
                </a:ext>
              </a:extLst>
            </p:cNvPr>
            <p:cNvCxnSpPr>
              <a:cxnSpLocks/>
            </p:cNvCxnSpPr>
            <p:nvPr/>
          </p:nvCxnSpPr>
          <p:spPr>
            <a:xfrm>
              <a:off x="5839564" y="1316784"/>
              <a:ext cx="0" cy="122090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5" name="Rechteck: abgerundete Ecken 7">
              <a:extLst>
                <a:ext uri="{FF2B5EF4-FFF2-40B4-BE49-F238E27FC236}">
                  <a16:creationId xmlns:a16="http://schemas.microsoft.com/office/drawing/2014/main" id="{CA10FA38-D7E4-CF35-345D-34A32C197B0A}"/>
                </a:ext>
              </a:extLst>
            </p:cNvPr>
            <p:cNvSpPr/>
            <p:nvPr/>
          </p:nvSpPr>
          <p:spPr>
            <a:xfrm>
              <a:off x="3859565" y="1752314"/>
              <a:ext cx="3960000" cy="540000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Week 1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2 Pretest Assessments</a:t>
              </a:r>
            </a:p>
          </p:txBody>
        </p:sp>
        <p:sp>
          <p:nvSpPr>
            <p:cNvPr id="36" name="Rechteck: abgerundete Ecken 3">
              <a:extLst>
                <a:ext uri="{FF2B5EF4-FFF2-40B4-BE49-F238E27FC236}">
                  <a16:creationId xmlns:a16="http://schemas.microsoft.com/office/drawing/2014/main" id="{9B2BFA33-24C5-06DF-37CA-77AABB0355DA}"/>
                </a:ext>
              </a:extLst>
            </p:cNvPr>
            <p:cNvSpPr/>
            <p:nvPr/>
          </p:nvSpPr>
          <p:spPr>
            <a:xfrm>
              <a:off x="3859565" y="1191069"/>
              <a:ext cx="3960000" cy="39600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90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Pre-Assessment Questionnaires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6647AB-8F7D-6C84-F641-C572AD0FE2F9}"/>
                </a:ext>
              </a:extLst>
            </p:cNvPr>
            <p:cNvCxnSpPr>
              <a:cxnSpLocks/>
              <a:stCxn id="46" idx="2"/>
              <a:endCxn id="50" idx="0"/>
            </p:cNvCxnSpPr>
            <p:nvPr/>
          </p:nvCxnSpPr>
          <p:spPr>
            <a:xfrm rot="5400000">
              <a:off x="5319050" y="2414599"/>
              <a:ext cx="270987" cy="770045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53FA517-496E-3519-B1B5-2D90ED2A9CE0}"/>
                </a:ext>
              </a:extLst>
            </p:cNvPr>
            <p:cNvCxnSpPr>
              <a:cxnSpLocks/>
              <a:stCxn id="46" idx="2"/>
              <a:endCxn id="52" idx="0"/>
            </p:cNvCxnSpPr>
            <p:nvPr/>
          </p:nvCxnSpPr>
          <p:spPr>
            <a:xfrm rot="16200000" flipH="1">
              <a:off x="6859140" y="1644553"/>
              <a:ext cx="270987" cy="2310136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098AD86-BC7C-E8DF-6706-87F1F186ADAA}"/>
                </a:ext>
              </a:extLst>
            </p:cNvPr>
            <p:cNvCxnSpPr>
              <a:cxnSpLocks/>
              <a:stCxn id="46" idx="2"/>
              <a:endCxn id="51" idx="0"/>
            </p:cNvCxnSpPr>
            <p:nvPr/>
          </p:nvCxnSpPr>
          <p:spPr>
            <a:xfrm rot="16200000" flipH="1">
              <a:off x="6089095" y="2414598"/>
              <a:ext cx="270987" cy="770046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BF7870AB-A332-5761-2772-C4F44EB0F91A}"/>
                </a:ext>
              </a:extLst>
            </p:cNvPr>
            <p:cNvCxnSpPr>
              <a:cxnSpLocks/>
              <a:stCxn id="46" idx="2"/>
              <a:endCxn id="49" idx="0"/>
            </p:cNvCxnSpPr>
            <p:nvPr/>
          </p:nvCxnSpPr>
          <p:spPr>
            <a:xfrm rot="5400000">
              <a:off x="4549004" y="1644553"/>
              <a:ext cx="270987" cy="2310136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4B7B51F4-2A15-B933-D493-0AE28990314F}"/>
                </a:ext>
              </a:extLst>
            </p:cNvPr>
            <p:cNvCxnSpPr>
              <a:cxnSpLocks/>
              <a:stCxn id="48" idx="0"/>
              <a:endCxn id="49" idx="2"/>
            </p:cNvCxnSpPr>
            <p:nvPr/>
          </p:nvCxnSpPr>
          <p:spPr>
            <a:xfrm rot="16200000" flipV="1">
              <a:off x="4549004" y="2563540"/>
              <a:ext cx="270986" cy="2310136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2686FDD3-1851-829D-43DC-6C3802D08E7B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 rot="5400000">
              <a:off x="6859140" y="2563540"/>
              <a:ext cx="270986" cy="2310136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CAC1428-75B2-9DD6-5942-C9DDEE5B4522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rot="16200000" flipV="1">
              <a:off x="5319050" y="3333585"/>
              <a:ext cx="270986" cy="770045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B072BAF5-99F6-B81A-D5D5-AFF61B23EB3E}"/>
                </a:ext>
              </a:extLst>
            </p:cNvPr>
            <p:cNvCxnSpPr>
              <a:cxnSpLocks/>
              <a:stCxn id="51" idx="2"/>
              <a:endCxn id="48" idx="0"/>
            </p:cNvCxnSpPr>
            <p:nvPr/>
          </p:nvCxnSpPr>
          <p:spPr>
            <a:xfrm rot="5400000">
              <a:off x="6089095" y="3333585"/>
              <a:ext cx="270986" cy="770046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5B2D5EB-399E-19C9-F84B-C522E0F85155}"/>
                </a:ext>
              </a:extLst>
            </p:cNvPr>
            <p:cNvGrpSpPr/>
            <p:nvPr/>
          </p:nvGrpSpPr>
          <p:grpSpPr>
            <a:xfrm>
              <a:off x="2810338" y="2429179"/>
              <a:ext cx="6058454" cy="1964922"/>
              <a:chOff x="2810338" y="2482444"/>
              <a:chExt cx="6058454" cy="1964922"/>
            </a:xfrm>
          </p:grpSpPr>
          <p:sp>
            <p:nvSpPr>
              <p:cNvPr id="46" name="Rechteck: abgerundete Ecken 3">
                <a:extLst>
                  <a:ext uri="{FF2B5EF4-FFF2-40B4-BE49-F238E27FC236}">
                    <a16:creationId xmlns:a16="http://schemas.microsoft.com/office/drawing/2014/main" id="{D39C528C-A7D6-E1F1-CAE7-1204CD879DC2}"/>
                  </a:ext>
                </a:extLst>
              </p:cNvPr>
              <p:cNvSpPr/>
              <p:nvPr/>
            </p:nvSpPr>
            <p:spPr>
              <a:xfrm>
                <a:off x="3859565" y="2482444"/>
                <a:ext cx="3960000" cy="234949"/>
              </a:xfrm>
              <a:prstGeom prst="round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Randomization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BE9EA89-B931-B372-69A1-8CAE18D1664C}"/>
                  </a:ext>
                </a:extLst>
              </p:cNvPr>
              <p:cNvGrpSpPr/>
              <p:nvPr/>
            </p:nvGrpSpPr>
            <p:grpSpPr>
              <a:xfrm>
                <a:off x="2810338" y="2988380"/>
                <a:ext cx="6058454" cy="648000"/>
                <a:chOff x="2810338" y="2687947"/>
                <a:chExt cx="6058454" cy="648000"/>
              </a:xfrm>
            </p:grpSpPr>
            <p:sp>
              <p:nvSpPr>
                <p:cNvPr id="49" name="Rechteck: abgerundete Ecken 10">
                  <a:extLst>
                    <a:ext uri="{FF2B5EF4-FFF2-40B4-BE49-F238E27FC236}">
                      <a16:creationId xmlns:a16="http://schemas.microsoft.com/office/drawing/2014/main" id="{4897B64A-4782-3C00-A11E-548E2D5350EE}"/>
                    </a:ext>
                  </a:extLst>
                </p:cNvPr>
                <p:cNvSpPr/>
                <p:nvPr/>
              </p:nvSpPr>
              <p:spPr>
                <a:xfrm>
                  <a:off x="2810338" y="2687947"/>
                  <a:ext cx="1438182" cy="648000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9050" cap="flat" cmpd="sng" algn="ctr">
                  <a:noFill/>
                  <a:prstDash val="sysDash"/>
                  <a:miter lim="800000"/>
                </a:ln>
                <a:effectLst/>
              </p:spPr>
              <p:txBody>
                <a:bodyPr rtlCol="0" anchor="b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rPr>
                    <a:t>Simple RT</a:t>
                  </a:r>
                </a:p>
              </p:txBody>
            </p:sp>
            <p:sp>
              <p:nvSpPr>
                <p:cNvPr id="50" name="Rechteck: abgerundete Ecken 11">
                  <a:extLst>
                    <a:ext uri="{FF2B5EF4-FFF2-40B4-BE49-F238E27FC236}">
                      <a16:creationId xmlns:a16="http://schemas.microsoft.com/office/drawing/2014/main" id="{C0B12136-FB54-8284-4B09-B1C68698206F}"/>
                    </a:ext>
                  </a:extLst>
                </p:cNvPr>
                <p:cNvSpPr/>
                <p:nvPr/>
              </p:nvSpPr>
              <p:spPr>
                <a:xfrm>
                  <a:off x="4350429" y="2687947"/>
                  <a:ext cx="1438182" cy="648000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9050" cap="flat" cmpd="sng" algn="ctr">
                  <a:noFill/>
                  <a:prstDash val="sysDash"/>
                  <a:miter lim="800000"/>
                </a:ln>
                <a:effectLst/>
              </p:spPr>
              <p:txBody>
                <a:bodyPr rtlCol="0" anchor="b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rPr>
                    <a:t>Choice RT</a:t>
                  </a:r>
                </a:p>
              </p:txBody>
            </p:sp>
            <p:sp>
              <p:nvSpPr>
                <p:cNvPr id="51" name="Rechteck: abgerundete Ecken 12">
                  <a:extLst>
                    <a:ext uri="{FF2B5EF4-FFF2-40B4-BE49-F238E27FC236}">
                      <a16:creationId xmlns:a16="http://schemas.microsoft.com/office/drawing/2014/main" id="{C90DE198-2EB5-92DF-CCB3-7181FA8A3752}"/>
                    </a:ext>
                  </a:extLst>
                </p:cNvPr>
                <p:cNvSpPr/>
                <p:nvPr/>
              </p:nvSpPr>
              <p:spPr>
                <a:xfrm>
                  <a:off x="5890520" y="2687947"/>
                  <a:ext cx="1438182" cy="648000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9050" cap="flat" cmpd="sng" algn="ctr">
                  <a:noFill/>
                  <a:prstDash val="sysDash"/>
                  <a:miter lim="800000"/>
                </a:ln>
                <a:effectLst/>
              </p:spPr>
              <p:txBody>
                <a:bodyPr rtlCol="0" anchor="b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rPr>
                    <a:t>Switch</a:t>
                  </a:r>
                </a:p>
              </p:txBody>
            </p:sp>
            <p:sp>
              <p:nvSpPr>
                <p:cNvPr id="52" name="Rechteck: abgerundete Ecken 13">
                  <a:extLst>
                    <a:ext uri="{FF2B5EF4-FFF2-40B4-BE49-F238E27FC236}">
                      <a16:creationId xmlns:a16="http://schemas.microsoft.com/office/drawing/2014/main" id="{DC6CAF05-807C-6D76-9F37-17CFB126F5D4}"/>
                    </a:ext>
                  </a:extLst>
                </p:cNvPr>
                <p:cNvSpPr/>
                <p:nvPr/>
              </p:nvSpPr>
              <p:spPr>
                <a:xfrm>
                  <a:off x="7430610" y="2687947"/>
                  <a:ext cx="1438182" cy="648000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9050" cap="flat" cmpd="sng" algn="ctr">
                  <a:noFill/>
                  <a:prstDash val="sysDash"/>
                  <a:miter lim="800000"/>
                </a:ln>
                <a:effectLst/>
              </p:spPr>
              <p:txBody>
                <a:bodyPr rtlCol="0" anchor="b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rPr>
                    <a:t>Dual</a:t>
                  </a:r>
                </a:p>
              </p:txBody>
            </p:sp>
            <p:sp>
              <p:nvSpPr>
                <p:cNvPr id="53" name="Rechteck: abgerundete Ecken 3">
                  <a:extLst>
                    <a:ext uri="{FF2B5EF4-FFF2-40B4-BE49-F238E27FC236}">
                      <a16:creationId xmlns:a16="http://schemas.microsoft.com/office/drawing/2014/main" id="{5C04B6F7-580D-4ACD-947D-3E5CC0AC644D}"/>
                    </a:ext>
                  </a:extLst>
                </p:cNvPr>
                <p:cNvSpPr/>
                <p:nvPr/>
              </p:nvSpPr>
              <p:spPr>
                <a:xfrm>
                  <a:off x="4347097" y="2687947"/>
                  <a:ext cx="4521695" cy="234949"/>
                </a:xfrm>
                <a:prstGeom prst="round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rPr>
                    <a:t>Experimental</a:t>
                  </a:r>
                </a:p>
              </p:txBody>
            </p:sp>
            <p:sp>
              <p:nvSpPr>
                <p:cNvPr id="54" name="Rechteck: abgerundete Ecken 3">
                  <a:extLst>
                    <a:ext uri="{FF2B5EF4-FFF2-40B4-BE49-F238E27FC236}">
                      <a16:creationId xmlns:a16="http://schemas.microsoft.com/office/drawing/2014/main" id="{C966296F-A130-CC6C-0BA4-AA5E4DC22B1E}"/>
                    </a:ext>
                  </a:extLst>
                </p:cNvPr>
                <p:cNvSpPr/>
                <p:nvPr/>
              </p:nvSpPr>
              <p:spPr>
                <a:xfrm>
                  <a:off x="2810338" y="2687947"/>
                  <a:ext cx="1438182" cy="234949"/>
                </a:xfrm>
                <a:prstGeom prst="round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rPr>
                    <a:t>Control</a:t>
                  </a:r>
                </a:p>
              </p:txBody>
            </p:sp>
          </p:grpSp>
          <p:sp>
            <p:nvSpPr>
              <p:cNvPr id="48" name="Rechteck: abgerundete Ecken 8">
                <a:extLst>
                  <a:ext uri="{FF2B5EF4-FFF2-40B4-BE49-F238E27FC236}">
                    <a16:creationId xmlns:a16="http://schemas.microsoft.com/office/drawing/2014/main" id="{A51C8ACA-999C-BE1B-641A-E356B9E1D833}"/>
                  </a:ext>
                </a:extLst>
              </p:cNvPr>
              <p:cNvSpPr/>
              <p:nvPr/>
            </p:nvSpPr>
            <p:spPr>
              <a:xfrm>
                <a:off x="3859565" y="3907366"/>
                <a:ext cx="3960000" cy="540000"/>
              </a:xfrm>
              <a:prstGeom prst="roundRect">
                <a:avLst/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Weeks 2 &amp; 3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10 Training Sessions</a:t>
                </a:r>
              </a:p>
            </p:txBody>
          </p:sp>
        </p:grpSp>
        <p:cxnSp>
          <p:nvCxnSpPr>
            <p:cNvPr id="55" name="Gerader Verbinder 25">
              <a:extLst>
                <a:ext uri="{FF2B5EF4-FFF2-40B4-BE49-F238E27FC236}">
                  <a16:creationId xmlns:a16="http://schemas.microsoft.com/office/drawing/2014/main" id="{6D134088-3B57-237D-DF27-08E9C8839D62}"/>
                </a:ext>
              </a:extLst>
            </p:cNvPr>
            <p:cNvCxnSpPr>
              <a:cxnSpLocks/>
              <a:stCxn id="33" idx="0"/>
              <a:endCxn id="48" idx="2"/>
            </p:cNvCxnSpPr>
            <p:nvPr/>
          </p:nvCxnSpPr>
          <p:spPr>
            <a:xfrm flipV="1">
              <a:off x="5839565" y="4394101"/>
              <a:ext cx="0" cy="866997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Rechteck: abgerundete Ecken 22">
              <a:extLst>
                <a:ext uri="{FF2B5EF4-FFF2-40B4-BE49-F238E27FC236}">
                  <a16:creationId xmlns:a16="http://schemas.microsoft.com/office/drawing/2014/main" id="{1DC71963-BD0E-3496-4EE6-D62BB47C9A75}"/>
                </a:ext>
              </a:extLst>
            </p:cNvPr>
            <p:cNvSpPr/>
            <p:nvPr/>
          </p:nvSpPr>
          <p:spPr>
            <a:xfrm>
              <a:off x="3859565" y="4557600"/>
              <a:ext cx="3960000" cy="540000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Week 4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2 Posttest Assessments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B235B8C-D526-FED6-AE05-634506A7B9F2}"/>
              </a:ext>
            </a:extLst>
          </p:cNvPr>
          <p:cNvSpPr txBox="1"/>
          <p:nvPr/>
        </p:nvSpPr>
        <p:spPr>
          <a:xfrm>
            <a:off x="5772189" y="975638"/>
            <a:ext cx="26302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Preregistered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Multi-site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Double-blinded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Actively controlled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Training at home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6DE88E-0D9C-E9DE-6A13-20AE99ABAFFA}"/>
              </a:ext>
            </a:extLst>
          </p:cNvPr>
          <p:cNvSpPr txBox="1"/>
          <p:nvPr/>
        </p:nvSpPr>
        <p:spPr>
          <a:xfrm>
            <a:off x="5772189" y="2761162"/>
            <a:ext cx="32436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buClrTx/>
            </a:pPr>
            <a:r>
              <a:rPr lang="en-GB" sz="2000" b="1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Training and</a:t>
            </a: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</a:t>
            </a:r>
            <a:r>
              <a:rPr lang="en-GB" sz="2000" b="1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transfer gains </a:t>
            </a:r>
          </a:p>
          <a:p>
            <a:pPr marL="342900" indent="-342900" defTabSz="457200">
              <a:buClrTx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Working memory</a:t>
            </a:r>
          </a:p>
          <a:p>
            <a:pPr marL="342900" indent="-342900" defTabSz="457200">
              <a:buClrTx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Inhibition</a:t>
            </a:r>
          </a:p>
          <a:p>
            <a:pPr marL="342900" indent="-342900" defTabSz="457200">
              <a:buClrTx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Reasoning</a:t>
            </a:r>
          </a:p>
          <a:p>
            <a:pPr marL="342900" indent="-342900" defTabSz="457200">
              <a:buClrTx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Everyday cognition</a:t>
            </a:r>
            <a:endParaRPr lang="en-US" sz="2000" kern="12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45BA1-8D17-7BD9-2A55-3412FDFD8097}"/>
              </a:ext>
            </a:extLst>
          </p:cNvPr>
          <p:cNvSpPr txBox="1"/>
          <p:nvPr/>
        </p:nvSpPr>
        <p:spPr>
          <a:xfrm>
            <a:off x="1416971" y="4725129"/>
            <a:ext cx="711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von Bastian et al. (2022), BMC Psychology</a:t>
            </a:r>
          </a:p>
        </p:txBody>
      </p:sp>
    </p:spTree>
    <p:extLst>
      <p:ext uri="{BB962C8B-B14F-4D97-AF65-F5344CB8AC3E}">
        <p14:creationId xmlns:p14="http://schemas.microsoft.com/office/powerpoint/2010/main" val="427217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02E5-CD1F-BA64-F2A7-2940B254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Cognitive Training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81DFF-ACA3-E649-59B7-6B24EF8570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DFD88C44-3A0E-DFDD-251A-249F1FD96087}"/>
              </a:ext>
            </a:extLst>
          </p:cNvPr>
          <p:cNvSpPr/>
          <p:nvPr/>
        </p:nvSpPr>
        <p:spPr>
          <a:xfrm>
            <a:off x="1311905" y="2222546"/>
            <a:ext cx="1319163" cy="617526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 err="1">
                <a:solidFill>
                  <a:srgbClr val="00BBCC"/>
                </a:solidFill>
                <a:latin typeface="Source Sans Pro" panose="020B0503030403020204" pitchFamily="34" charset="0"/>
              </a:rPr>
              <a:t>Pretest</a:t>
            </a:r>
            <a:endParaRPr lang="en-GB" sz="1600" b="1" dirty="0">
              <a:solidFill>
                <a:srgbClr val="00BBCC"/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0B515775-1EF0-5494-4FD3-DE9D1C1107F6}"/>
              </a:ext>
            </a:extLst>
          </p:cNvPr>
          <p:cNvSpPr/>
          <p:nvPr/>
        </p:nvSpPr>
        <p:spPr>
          <a:xfrm>
            <a:off x="3088807" y="2222546"/>
            <a:ext cx="1319163" cy="617526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 err="1">
                <a:solidFill>
                  <a:srgbClr val="00BBCC"/>
                </a:solidFill>
                <a:latin typeface="Source Sans Pro" panose="020B0503030403020204" pitchFamily="34" charset="0"/>
              </a:rPr>
              <a:t>Posttest</a:t>
            </a:r>
            <a:endParaRPr lang="en-GB" sz="1600" b="1" dirty="0">
              <a:solidFill>
                <a:srgbClr val="00BBCC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3E1D0633-74C4-F2A9-FD89-E22D529F7D5E}"/>
              </a:ext>
            </a:extLst>
          </p:cNvPr>
          <p:cNvSpPr/>
          <p:nvPr/>
        </p:nvSpPr>
        <p:spPr>
          <a:xfrm>
            <a:off x="4835029" y="2222546"/>
            <a:ext cx="1319163" cy="617526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rgbClr val="00BBCC"/>
                </a:solidFill>
                <a:latin typeface="Source Sans Pro" panose="020B0503030403020204" pitchFamily="34" charset="0"/>
              </a:rPr>
              <a:t>Follow-Up</a:t>
            </a:r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378155A6-5246-D658-8B8F-35CBF00AB407}"/>
              </a:ext>
            </a:extLst>
          </p:cNvPr>
          <p:cNvSpPr/>
          <p:nvPr/>
        </p:nvSpPr>
        <p:spPr>
          <a:xfrm>
            <a:off x="2190487" y="2640511"/>
            <a:ext cx="1319163" cy="566084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9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b="1" dirty="0">
                <a:solidFill>
                  <a:srgbClr val="FF9664"/>
                </a:solidFill>
                <a:latin typeface="Source Sans Pro" panose="020B0503030403020204" pitchFamily="34" charset="0"/>
              </a:rPr>
              <a:t>Training</a:t>
            </a:r>
            <a:endParaRPr lang="en-US" sz="1600" dirty="0">
              <a:solidFill>
                <a:srgbClr val="FF96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Notched Right Arrow 15">
            <a:extLst>
              <a:ext uri="{FF2B5EF4-FFF2-40B4-BE49-F238E27FC236}">
                <a16:creationId xmlns:a16="http://schemas.microsoft.com/office/drawing/2014/main" id="{99866543-3EEF-8768-9689-D2542CB8E112}"/>
              </a:ext>
            </a:extLst>
          </p:cNvPr>
          <p:cNvSpPr/>
          <p:nvPr/>
        </p:nvSpPr>
        <p:spPr>
          <a:xfrm>
            <a:off x="946781" y="2386806"/>
            <a:ext cx="5604917" cy="654763"/>
          </a:xfrm>
          <a:prstGeom prst="notchedRightArrow">
            <a:avLst/>
          </a:prstGeom>
          <a:solidFill>
            <a:srgbClr val="005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8D582E-8EB7-2130-A0E3-B34BC0DF8A76}"/>
              </a:ext>
            </a:extLst>
          </p:cNvPr>
          <p:cNvSpPr/>
          <p:nvPr/>
        </p:nvSpPr>
        <p:spPr>
          <a:xfrm>
            <a:off x="1893627" y="2640511"/>
            <a:ext cx="169846" cy="152778"/>
          </a:xfrm>
          <a:prstGeom prst="ellipse">
            <a:avLst/>
          </a:prstGeom>
          <a:solidFill>
            <a:srgbClr val="9ADBE8"/>
          </a:solidFill>
          <a:ln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02D35A-96D5-439B-1006-63C45ACEBEE0}"/>
              </a:ext>
            </a:extLst>
          </p:cNvPr>
          <p:cNvSpPr/>
          <p:nvPr/>
        </p:nvSpPr>
        <p:spPr>
          <a:xfrm>
            <a:off x="5399159" y="2640511"/>
            <a:ext cx="169846" cy="152778"/>
          </a:xfrm>
          <a:prstGeom prst="ellipse">
            <a:avLst/>
          </a:prstGeom>
          <a:solidFill>
            <a:srgbClr val="9ADBE8"/>
          </a:solidFill>
          <a:ln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7E8FE-B769-8866-ABDC-759BE6E34FDB}"/>
              </a:ext>
            </a:extLst>
          </p:cNvPr>
          <p:cNvSpPr/>
          <p:nvPr/>
        </p:nvSpPr>
        <p:spPr>
          <a:xfrm>
            <a:off x="3649770" y="2640511"/>
            <a:ext cx="169846" cy="152778"/>
          </a:xfrm>
          <a:prstGeom prst="ellipse">
            <a:avLst/>
          </a:prstGeom>
          <a:solidFill>
            <a:srgbClr val="9ADBE8"/>
          </a:solidFill>
          <a:ln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ECFE92B9-0507-66BC-2D3F-C2E019A3CAF2}"/>
              </a:ext>
            </a:extLst>
          </p:cNvPr>
          <p:cNvSpPr txBox="1"/>
          <p:nvPr/>
        </p:nvSpPr>
        <p:spPr>
          <a:xfrm>
            <a:off x="3819616" y="2558913"/>
            <a:ext cx="1586297" cy="2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Source Sans Pro" panose="020B0503030403020204" pitchFamily="34" charset="0"/>
              </a:rPr>
              <a:t>3 </a:t>
            </a:r>
            <a:r>
              <a:rPr lang="de-DE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months</a:t>
            </a:r>
            <a:endParaRPr lang="de-DE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032B00-4F96-EBB6-CC9F-546ADB009B4C}"/>
              </a:ext>
            </a:extLst>
          </p:cNvPr>
          <p:cNvSpPr/>
          <p:nvPr/>
        </p:nvSpPr>
        <p:spPr>
          <a:xfrm>
            <a:off x="1709411" y="1697531"/>
            <a:ext cx="48422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Change in </a:t>
            </a:r>
            <a:r>
              <a:rPr lang="en-US" b="1" dirty="0">
                <a:solidFill>
                  <a:srgbClr val="00BBCC"/>
                </a:solidFill>
                <a:latin typeface="Source Sans Pro" panose="020B0503030403020204" pitchFamily="34" charset="0"/>
              </a:rPr>
              <a:t>training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</a:rPr>
              <a:t>and </a:t>
            </a:r>
            <a:r>
              <a:rPr lang="en-US" b="1" dirty="0">
                <a:solidFill>
                  <a:srgbClr val="00BBCC"/>
                </a:solidFill>
                <a:latin typeface="Source Sans Pro" panose="020B0503030403020204" pitchFamily="34" charset="0"/>
              </a:rPr>
              <a:t>transfer tasks</a:t>
            </a: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Working memory, attentional control, reasoning, everyday cognition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6A1272-F959-47B2-C68B-D0BA9685AB99}"/>
              </a:ext>
            </a:extLst>
          </p:cNvPr>
          <p:cNvSpPr/>
          <p:nvPr/>
        </p:nvSpPr>
        <p:spPr>
          <a:xfrm>
            <a:off x="473445" y="2990426"/>
            <a:ext cx="173251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BCC"/>
                </a:solidFill>
                <a:latin typeface="Source Sans Pro" panose="020B0503030403020204" pitchFamily="34" charset="0"/>
              </a:rPr>
              <a:t>Individual differences </a:t>
            </a:r>
          </a:p>
          <a:p>
            <a:r>
              <a:rPr lang="en-US" sz="11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Predictors of cognitive abilities and change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745-56F0-2E4C-838E-56C82539603D}"/>
              </a:ext>
            </a:extLst>
          </p:cNvPr>
          <p:cNvSpPr/>
          <p:nvPr/>
        </p:nvSpPr>
        <p:spPr>
          <a:xfrm>
            <a:off x="2190487" y="3287938"/>
            <a:ext cx="2520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9664"/>
                </a:solidFill>
                <a:latin typeface="Source Sans Pro" panose="020B0503030403020204" pitchFamily="34" charset="0"/>
              </a:rPr>
              <a:t>Interventions with increasing attentional control demands</a:t>
            </a:r>
          </a:p>
          <a:p>
            <a:r>
              <a:rPr lang="en-US" sz="11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Simple RT (minimal)</a:t>
            </a:r>
          </a:p>
          <a:p>
            <a:r>
              <a:rPr lang="en-US" sz="11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Choice RT (low)</a:t>
            </a:r>
          </a:p>
          <a:p>
            <a:r>
              <a:rPr lang="en-US" sz="11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Switching (medium)</a:t>
            </a:r>
          </a:p>
          <a:p>
            <a:r>
              <a:rPr lang="en-US" sz="11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Dual task (high)</a:t>
            </a:r>
            <a:endParaRPr lang="en-US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3" name="Textfeld 12">
            <a:extLst>
              <a:ext uri="{FF2B5EF4-FFF2-40B4-BE49-F238E27FC236}">
                <a16:creationId xmlns:a16="http://schemas.microsoft.com/office/drawing/2014/main" id="{D6B2F15D-0F40-2384-9942-2278983769AA}"/>
              </a:ext>
            </a:extLst>
          </p:cNvPr>
          <p:cNvSpPr txBox="1"/>
          <p:nvPr/>
        </p:nvSpPr>
        <p:spPr>
          <a:xfrm>
            <a:off x="2063473" y="2558913"/>
            <a:ext cx="1586297" cy="2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Source Sans Pro" panose="020B0503030403020204" pitchFamily="34" charset="0"/>
              </a:rPr>
              <a:t>2 </a:t>
            </a:r>
            <a:r>
              <a:rPr lang="de-DE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weeks</a:t>
            </a:r>
            <a:endParaRPr lang="de-DE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01FBBD-18CF-2F97-372F-3DF1B58B2109}"/>
              </a:ext>
            </a:extLst>
          </p:cNvPr>
          <p:cNvSpPr/>
          <p:nvPr/>
        </p:nvSpPr>
        <p:spPr>
          <a:xfrm>
            <a:off x="4878007" y="2990426"/>
            <a:ext cx="1571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BCC"/>
                </a:solidFill>
                <a:latin typeface="Source Sans Pro" panose="020B0503030403020204" pitchFamily="34" charset="0"/>
              </a:rPr>
              <a:t>Maintenance effects</a:t>
            </a:r>
            <a:endParaRPr lang="en-US" sz="1000" dirty="0">
              <a:solidFill>
                <a:srgbClr val="00BBCC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9B3B-1F29-1BE3-5C1D-946CDBC44BC4}"/>
              </a:ext>
            </a:extLst>
          </p:cNvPr>
          <p:cNvSpPr txBox="1"/>
          <p:nvPr/>
        </p:nvSpPr>
        <p:spPr>
          <a:xfrm>
            <a:off x="241738" y="733236"/>
            <a:ext cx="8902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Source Sans Pro" panose="020B0503030403020204" pitchFamily="34" charset="0"/>
              </a:rPr>
              <a:t>across the adult lifespan</a:t>
            </a:r>
          </a:p>
        </p:txBody>
      </p:sp>
      <p:pic>
        <p:nvPicPr>
          <p:cNvPr id="3074" name="Picture 2" descr="Tilo STROBACH | Professor (Full) | Professor | Medical School Hamburg,  Hamburg | MSH | Department of Psychology | Research profile">
            <a:extLst>
              <a:ext uri="{FF2B5EF4-FFF2-40B4-BE49-F238E27FC236}">
                <a16:creationId xmlns:a16="http://schemas.microsoft.com/office/drawing/2014/main" id="{BC4888A3-B2CB-35B1-4240-C1AF3F9AC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9" r="5992" b="17564"/>
          <a:stretch/>
        </p:blipFill>
        <p:spPr bwMode="auto">
          <a:xfrm>
            <a:off x="4976280" y="203645"/>
            <a:ext cx="734400" cy="741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bout 5 — Women's Brain Health Initiative">
            <a:extLst>
              <a:ext uri="{FF2B5EF4-FFF2-40B4-BE49-F238E27FC236}">
                <a16:creationId xmlns:a16="http://schemas.microsoft.com/office/drawing/2014/main" id="{B0A8A660-A132-7758-7D91-8C5041D67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r="10295" b="17564"/>
          <a:stretch/>
        </p:blipFill>
        <p:spPr bwMode="auto">
          <a:xfrm>
            <a:off x="5807388" y="200347"/>
            <a:ext cx="734400" cy="741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A79308-D403-F6B9-7449-F4559EEC66C1}"/>
              </a:ext>
            </a:extLst>
          </p:cNvPr>
          <p:cNvSpPr/>
          <p:nvPr/>
        </p:nvSpPr>
        <p:spPr>
          <a:xfrm>
            <a:off x="5686655" y="928174"/>
            <a:ext cx="900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rgbClr val="440099"/>
                </a:solidFill>
                <a:latin typeface="Source Sans Pro" panose="020B0503030403020204" pitchFamily="34" charset="0"/>
              </a:rPr>
              <a:t>Sylvie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rgbClr val="440099"/>
                </a:solidFill>
                <a:latin typeface="Source Sans Pro" panose="020B0503030403020204" pitchFamily="34" charset="0"/>
              </a:rPr>
              <a:t>Belleville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440099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9EEE6-DA72-4D1F-719B-04F479D4C0F1}"/>
              </a:ext>
            </a:extLst>
          </p:cNvPr>
          <p:cNvSpPr/>
          <p:nvPr/>
        </p:nvSpPr>
        <p:spPr>
          <a:xfrm>
            <a:off x="4860870" y="928174"/>
            <a:ext cx="900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rgbClr val="440099"/>
                </a:solidFill>
                <a:latin typeface="Source Sans Pro" panose="020B0503030403020204" pitchFamily="34" charset="0"/>
              </a:rPr>
              <a:t>Tilo</a:t>
            </a:r>
            <a:r>
              <a:rPr lang="en-GB" sz="1200" b="1" kern="1200" dirty="0">
                <a:solidFill>
                  <a:srgbClr val="440099"/>
                </a:solidFill>
                <a:latin typeface="Source Sans Pro" panose="020B0503030403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rgbClr val="440099"/>
                </a:solidFill>
                <a:latin typeface="Source Sans Pro" panose="020B0503030403020204" pitchFamily="34" charset="0"/>
              </a:rPr>
              <a:t>Strobach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440099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B61C086-9965-9B31-90EC-7F086FD6A466}"/>
              </a:ext>
            </a:extLst>
          </p:cNvPr>
          <p:cNvGrpSpPr/>
          <p:nvPr/>
        </p:nvGrpSpPr>
        <p:grpSpPr>
          <a:xfrm>
            <a:off x="7075833" y="2819749"/>
            <a:ext cx="1980000" cy="1692000"/>
            <a:chOff x="6730364" y="3044353"/>
            <a:chExt cx="1980000" cy="16920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0DFE2E-22BC-B7C5-EACA-D1FF6548C1F7}"/>
                </a:ext>
              </a:extLst>
            </p:cNvPr>
            <p:cNvSpPr txBox="1"/>
            <p:nvPr/>
          </p:nvSpPr>
          <p:spPr>
            <a:xfrm rot="16200000">
              <a:off x="6874364" y="2900353"/>
              <a:ext cx="1692000" cy="19800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GB" sz="1200" b="1" i="0" dirty="0">
                  <a:solidFill>
                    <a:srgbClr val="FF6371"/>
                  </a:solidFill>
                  <a:effectLst/>
                  <a:latin typeface="Source Sans Pro" panose="020B0503030403020204" pitchFamily="34" charset="0"/>
                </a:rPr>
                <a:t>Open Research Area VI</a:t>
              </a:r>
            </a:p>
          </p:txBody>
        </p:sp>
        <p:pic>
          <p:nvPicPr>
            <p:cNvPr id="49" name="Picture 2" descr="Visual identity and logos - Economic and Social Research Council">
              <a:extLst>
                <a:ext uri="{FF2B5EF4-FFF2-40B4-BE49-F238E27FC236}">
                  <a16:creationId xmlns:a16="http://schemas.microsoft.com/office/drawing/2014/main" id="{4136A190-B2B9-5340-D390-BF1259F7E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189" y="3141185"/>
              <a:ext cx="1686672" cy="427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8393751-A43C-2535-05B4-829290D07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707" y="3710521"/>
              <a:ext cx="1733154" cy="30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Social Science and Humanities Research Council of Canada (SSHRC) –  Postdoctoral Fellowships | PhD Graduate Education at Northeastern University">
              <a:extLst>
                <a:ext uri="{FF2B5EF4-FFF2-40B4-BE49-F238E27FC236}">
                  <a16:creationId xmlns:a16="http://schemas.microsoft.com/office/drawing/2014/main" id="{DDAFBA18-5CC7-818A-C46F-2098D9F72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4" y="4160920"/>
              <a:ext cx="1311856" cy="521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6ECF1D-8555-31B1-2C73-EF9764E49AB8}"/>
              </a:ext>
            </a:extLst>
          </p:cNvPr>
          <p:cNvSpPr txBox="1"/>
          <p:nvPr/>
        </p:nvSpPr>
        <p:spPr>
          <a:xfrm>
            <a:off x="1416971" y="4725129"/>
            <a:ext cx="711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Source Sans Pro" panose="020B0503030403020204" pitchFamily="34" charset="0"/>
              </a:rPr>
              <a:t>von Bastian et al. (2022), BMC Psychology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A26CE-3D24-7257-2E30-AC4F04589014}"/>
              </a:ext>
            </a:extLst>
          </p:cNvPr>
          <p:cNvSpPr/>
          <p:nvPr/>
        </p:nvSpPr>
        <p:spPr>
          <a:xfrm>
            <a:off x="7398303" y="928174"/>
            <a:ext cx="900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rgbClr val="440099"/>
                </a:solidFill>
                <a:latin typeface="Source Sans Pro" panose="020B0503030403020204" pitchFamily="34" charset="0"/>
              </a:rPr>
              <a:t>Eleanor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rgbClr val="440099"/>
                </a:solidFill>
                <a:latin typeface="Source Sans Pro" panose="020B0503030403020204" pitchFamily="34" charset="0"/>
              </a:rPr>
              <a:t>Hyde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440099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AA9187-FA8D-06D2-62DD-6125412832A4}"/>
              </a:ext>
            </a:extLst>
          </p:cNvPr>
          <p:cNvSpPr/>
          <p:nvPr/>
        </p:nvSpPr>
        <p:spPr>
          <a:xfrm>
            <a:off x="8224089" y="928174"/>
            <a:ext cx="900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rgbClr val="440099"/>
                </a:solidFill>
                <a:latin typeface="Source Sans Pro" panose="020B0503030403020204" pitchFamily="34" charset="0"/>
              </a:rPr>
              <a:t>Shuangke</a:t>
            </a:r>
            <a:r>
              <a:rPr lang="en-GB" sz="1200" b="1" kern="1200" dirty="0">
                <a:solidFill>
                  <a:srgbClr val="440099"/>
                </a:solidFill>
                <a:latin typeface="Source Sans Pro" panose="020B0503030403020204" pitchFamily="34" charset="0"/>
              </a:rPr>
              <a:t> Jiang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440099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E25E0-D93D-8571-E0EB-5B08D307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33" y="1760378"/>
            <a:ext cx="1501163" cy="49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89186CEB-96C4-5F2E-EC00-38BCF57F7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77" y="2214953"/>
            <a:ext cx="1311856" cy="5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cture of Shuangke Jiang">
            <a:extLst>
              <a:ext uri="{FF2B5EF4-FFF2-40B4-BE49-F238E27FC236}">
                <a16:creationId xmlns:a16="http://schemas.microsoft.com/office/drawing/2014/main" id="{524A3D59-755F-2485-C55E-4781F59B9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7"/>
          <a:stretch/>
        </p:blipFill>
        <p:spPr bwMode="auto">
          <a:xfrm>
            <a:off x="8300712" y="199853"/>
            <a:ext cx="734400" cy="70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9D24280F-1D0D-125D-D1D2-DC7818131F0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r="5092" b="18308"/>
          <a:stretch/>
        </p:blipFill>
        <p:spPr>
          <a:xfrm>
            <a:off x="6638496" y="199853"/>
            <a:ext cx="734400" cy="7352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A50AB5-1343-A531-9942-C160EAE29694}"/>
              </a:ext>
            </a:extLst>
          </p:cNvPr>
          <p:cNvSpPr/>
          <p:nvPr/>
        </p:nvSpPr>
        <p:spPr>
          <a:xfrm>
            <a:off x="6512440" y="928174"/>
            <a:ext cx="960077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440099"/>
                </a:solidFill>
                <a:effectLst/>
                <a:uLnTx/>
                <a:uFillTx/>
                <a:latin typeface="Source Sans Pro" panose="020B0503030403020204" pitchFamily="34" charset="0"/>
              </a:rPr>
              <a:t>Alice 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0099"/>
                </a:solidFill>
                <a:effectLst/>
                <a:uLnTx/>
                <a:uFillTx/>
                <a:latin typeface="Source Sans Pro" panose="020B0503030403020204" pitchFamily="34" charset="0"/>
              </a:rPr>
              <a:t>Reinhartz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440099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pic>
        <p:nvPicPr>
          <p:cNvPr id="9" name="Picture 2" descr="Profile photo for Eleanor Hyde">
            <a:extLst>
              <a:ext uri="{FF2B5EF4-FFF2-40B4-BE49-F238E27FC236}">
                <a16:creationId xmlns:a16="http://schemas.microsoft.com/office/drawing/2014/main" id="{87F47A84-9BAB-95A3-30D5-46C973FE5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" r="18400" b="17673"/>
          <a:stretch/>
        </p:blipFill>
        <p:spPr bwMode="auto">
          <a:xfrm>
            <a:off x="7469604" y="199853"/>
            <a:ext cx="734400" cy="7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Claudia von Bastian">
            <a:extLst>
              <a:ext uri="{FF2B5EF4-FFF2-40B4-BE49-F238E27FC236}">
                <a16:creationId xmlns:a16="http://schemas.microsoft.com/office/drawing/2014/main" id="{AFB70D36-D9F3-CB6E-EDF0-240F1B19F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472" y="212419"/>
            <a:ext cx="741920" cy="74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252FA79-84C8-9D89-E67B-AD106377809F}"/>
              </a:ext>
            </a:extLst>
          </p:cNvPr>
          <p:cNvSpPr/>
          <p:nvPr/>
        </p:nvSpPr>
        <p:spPr>
          <a:xfrm>
            <a:off x="3968149" y="958204"/>
            <a:ext cx="1042635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rgbClr val="440099"/>
                </a:solidFill>
                <a:latin typeface="Source Sans Pro" panose="020B0503030403020204" pitchFamily="34" charset="0"/>
              </a:rPr>
              <a:t>Claudia von Bastian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440099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5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CCB6-8E65-0945-D02D-F45C945F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 Recruitment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55D58-EEA8-7C90-45D2-15D913AF18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2000" b="1" dirty="0"/>
              <a:t>Aim: </a:t>
            </a:r>
            <a:r>
              <a:rPr lang="en-GB" sz="2000" i="1" dirty="0"/>
              <a:t>N</a:t>
            </a:r>
            <a:r>
              <a:rPr lang="en-GB" sz="2000" dirty="0"/>
              <a:t> = 408 (to allow for attrition), n  = 100 per condition across three sites, balanced age (18-85 years old) and gender spread.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Word of mouth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Posters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University of Sheffield Volunteering List - </a:t>
            </a:r>
            <a:r>
              <a:rPr lang="en-GB" sz="2000" b="1" dirty="0"/>
              <a:t>use wisely, you only get one shot!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Facebook Advertisements</a:t>
            </a:r>
          </a:p>
          <a:p>
            <a:endParaRPr lang="en-GB" sz="2000" dirty="0"/>
          </a:p>
          <a:p>
            <a:r>
              <a:rPr lang="en-GB" sz="2000" dirty="0"/>
              <a:t>Hamburg &amp; Montreal used similar methods, with some notable  differences (bank of older adults)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ACC4-ABA2-3031-77D6-63E979BC96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55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785E32-C0BB-E37C-C36D-142C9689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FB Ads 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D58CAF-18A9-91DF-B7BF-524547DCD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999" y="1000125"/>
            <a:ext cx="3960000" cy="3540125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Source Sans Pro" panose="020B0503030403020204" pitchFamily="34" charset="0"/>
                <a:ea typeface="Source Code Pro" panose="020B0509030403020204" pitchFamily="49" charset="0"/>
              </a:rPr>
              <a:t>1 Week - Feb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Code Pro" panose="020B0509030403020204" pitchFamily="49" charset="0"/>
              </a:rPr>
              <a:t>Targeted people in Sheffield City Centre (10k) aged 45+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Code Pro" panose="020B0509030403020204" pitchFamily="49" charset="0"/>
              </a:rPr>
              <a:t>Estimated audience size: 225,700 - 265,600</a:t>
            </a:r>
          </a:p>
          <a:p>
            <a:pPr marL="0" algn="r"/>
            <a:r>
              <a:rPr lang="en-GB" sz="2000" dirty="0">
                <a:latin typeface="Source Sans Pro" panose="020B0503030403020204" pitchFamily="34" charset="0"/>
                <a:ea typeface="Source Code Pro" panose="020B0509030403020204" pitchFamily="49" charset="0"/>
              </a:rPr>
              <a:t>Link Clicks: 2,074</a:t>
            </a:r>
          </a:p>
          <a:p>
            <a:endParaRPr lang="en-GB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BC072C-E8F7-B239-8C1E-F41EFBA63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6550" y="1000125"/>
            <a:ext cx="3960000" cy="3540125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Source Sans Pro" panose="020B0503030403020204" pitchFamily="34" charset="0"/>
                <a:ea typeface="Source Code Pro" panose="020B0509030403020204" pitchFamily="49" charset="0"/>
              </a:rPr>
              <a:t>1 Week - April 2023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Code Pro" panose="020B0509030403020204" pitchFamily="49" charset="0"/>
              </a:rPr>
              <a:t>Targeted </a:t>
            </a:r>
            <a:r>
              <a:rPr lang="en-GB" sz="2000" b="1" dirty="0">
                <a:latin typeface="Source Sans Pro" panose="020B0503030403020204" pitchFamily="34" charset="0"/>
                <a:ea typeface="Source Code Pro" panose="020B0509030403020204" pitchFamily="49" charset="0"/>
              </a:rPr>
              <a:t>Men</a:t>
            </a:r>
            <a:r>
              <a:rPr lang="en-GB" sz="2000" dirty="0">
                <a:latin typeface="Source Sans Pro" panose="020B0503030403020204" pitchFamily="34" charset="0"/>
                <a:ea typeface="Source Code Pro" panose="020B0509030403020204" pitchFamily="49" charset="0"/>
              </a:rPr>
              <a:t> in Sheffield City Centre (10k) aged 45+ years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Code Pro" panose="020B0509030403020204" pitchFamily="49" charset="0"/>
              </a:rPr>
              <a:t>Estimated audience size: 69,200 - 81,500</a:t>
            </a:r>
          </a:p>
          <a:p>
            <a:pPr algn="r"/>
            <a:r>
              <a:rPr lang="en-GB" sz="2000" dirty="0">
                <a:latin typeface="Source Sans Pro" panose="020B0503030403020204" pitchFamily="34" charset="0"/>
                <a:ea typeface="Source Code Pro" panose="020B0509030403020204" pitchFamily="49" charset="0"/>
              </a:rPr>
              <a:t>Link Clicks: 787</a:t>
            </a:r>
          </a:p>
          <a:p>
            <a:endParaRPr lang="en-GB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DD1EE-09BC-3008-4B22-1E850D7CF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EA6C8C-9E82-5286-7973-65F497ECD93D}"/>
              </a:ext>
            </a:extLst>
          </p:cNvPr>
          <p:cNvGrpSpPr/>
          <p:nvPr/>
        </p:nvGrpSpPr>
        <p:grpSpPr>
          <a:xfrm>
            <a:off x="5350745" y="2912003"/>
            <a:ext cx="2070340" cy="1778480"/>
            <a:chOff x="4175185" y="2316667"/>
            <a:chExt cx="2070340" cy="1778480"/>
          </a:xfrm>
          <a:solidFill>
            <a:schemeClr val="tx1"/>
          </a:solidFill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3D6061-EA63-1E0D-D102-F67706ACB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39" t="15808" r="72611" b="17272"/>
            <a:stretch/>
          </p:blipFill>
          <p:spPr>
            <a:xfrm>
              <a:off x="4175185" y="2316667"/>
              <a:ext cx="1259457" cy="1778480"/>
            </a:xfrm>
            <a:prstGeom prst="rect">
              <a:avLst/>
            </a:prstGeom>
            <a:grpFill/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34229E5-41FE-7BD2-A5BD-D35788D76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752" t="25334" r="2932" b="20697"/>
            <a:stretch/>
          </p:blipFill>
          <p:spPr>
            <a:xfrm>
              <a:off x="4476930" y="2559753"/>
              <a:ext cx="1768595" cy="1434277"/>
            </a:xfrm>
            <a:prstGeom prst="rect">
              <a:avLst/>
            </a:prstGeom>
            <a:grpFill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5459AE-E72A-AEC1-A492-77B30B8F7DDC}"/>
              </a:ext>
            </a:extLst>
          </p:cNvPr>
          <p:cNvGrpSpPr/>
          <p:nvPr/>
        </p:nvGrpSpPr>
        <p:grpSpPr>
          <a:xfrm>
            <a:off x="675910" y="2912003"/>
            <a:ext cx="2903063" cy="1778480"/>
            <a:chOff x="6650368" y="782996"/>
            <a:chExt cx="2948321" cy="1778400"/>
          </a:xfrm>
          <a:solidFill>
            <a:schemeClr val="tx1"/>
          </a:solidFill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A3F1C3-D248-17B4-CCD9-E88EF1DC5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3107"/>
            <a:stretch/>
          </p:blipFill>
          <p:spPr>
            <a:xfrm>
              <a:off x="6650368" y="782996"/>
              <a:ext cx="1072763" cy="1778400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3772E7-4D1C-36F3-1614-BBC65B356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2367" t="14714" r="-834" b="2501"/>
            <a:stretch/>
          </p:blipFill>
          <p:spPr>
            <a:xfrm>
              <a:off x="6907443" y="1042386"/>
              <a:ext cx="2691246" cy="145071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486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CCB6-8E65-0945-D02D-F45C945F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55D58-EEA8-7C90-45D2-15D913AF18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000" b="1" dirty="0"/>
              <a:t>Aim: </a:t>
            </a:r>
            <a:r>
              <a:rPr lang="en-GB" sz="2000" i="1" dirty="0"/>
              <a:t>N</a:t>
            </a:r>
            <a:r>
              <a:rPr lang="en-GB" sz="2000" dirty="0"/>
              <a:t> = 408 (to allow for attrition), n  = 100 per condition across three sites, balanced age (18-85 years old) and gender spread.</a:t>
            </a:r>
          </a:p>
          <a:p>
            <a:r>
              <a:rPr lang="en-GB" sz="2000" b="1" dirty="0"/>
              <a:t>Timeline:  </a:t>
            </a:r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June 2022 – 18</a:t>
            </a:r>
            <a:r>
              <a:rPr lang="en-GB" sz="2000" baseline="30000" dirty="0"/>
              <a:t>th</a:t>
            </a:r>
            <a:r>
              <a:rPr lang="en-GB" sz="2000" dirty="0"/>
              <a:t> January 2024 </a:t>
            </a:r>
            <a:r>
              <a:rPr lang="en-GB" sz="2000" b="1" dirty="0"/>
              <a:t>1 Year, 7 months, 18 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ACC4-ABA2-3031-77D6-63E979BC96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BA86E5B-7924-360B-9ED8-A782521B9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520825"/>
              </p:ext>
            </p:extLst>
          </p:nvPr>
        </p:nvGraphicFramePr>
        <p:xfrm>
          <a:off x="1839308" y="1334814"/>
          <a:ext cx="6096000" cy="384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762D8A-4A9B-0C0F-4DEF-304EF17816CB}"/>
              </a:ext>
            </a:extLst>
          </p:cNvPr>
          <p:cNvSpPr txBox="1"/>
          <p:nvPr/>
        </p:nvSpPr>
        <p:spPr>
          <a:xfrm>
            <a:off x="661023" y="2706030"/>
            <a:ext cx="204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ource Sans Pro" panose="020B0503030403020204" pitchFamily="34" charset="0"/>
              </a:rPr>
              <a:t>Pretest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B0C2E-04D3-A1B7-EF9B-703A9CF25064}"/>
              </a:ext>
            </a:extLst>
          </p:cNvPr>
          <p:cNvSpPr txBox="1"/>
          <p:nvPr/>
        </p:nvSpPr>
        <p:spPr>
          <a:xfrm>
            <a:off x="443508" y="3090143"/>
            <a:ext cx="204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ource Sans Pro" panose="020B0503030403020204" pitchFamily="34" charset="0"/>
              </a:rPr>
              <a:t>Retained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AE493-C704-0E91-70EE-1F779B4FA95E}"/>
              </a:ext>
            </a:extLst>
          </p:cNvPr>
          <p:cNvSpPr txBox="1"/>
          <p:nvPr/>
        </p:nvSpPr>
        <p:spPr>
          <a:xfrm>
            <a:off x="264755" y="3428282"/>
            <a:ext cx="204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ource Sans Pro" panose="020B0503030403020204" pitchFamily="34" charset="0"/>
              </a:rPr>
              <a:t>Follow-Up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C3FF1-CA8B-1B2A-6107-AED674C3DE15}"/>
              </a:ext>
            </a:extLst>
          </p:cNvPr>
          <p:cNvGrpSpPr/>
          <p:nvPr/>
        </p:nvGrpSpPr>
        <p:grpSpPr>
          <a:xfrm>
            <a:off x="7768865" y="1334814"/>
            <a:ext cx="1178285" cy="1178285"/>
            <a:chOff x="7768865" y="1334814"/>
            <a:chExt cx="1178285" cy="1178285"/>
          </a:xfrm>
        </p:grpSpPr>
        <p:pic>
          <p:nvPicPr>
            <p:cNvPr id="10" name="Graphic 9" descr="Trophy with solid fill">
              <a:extLst>
                <a:ext uri="{FF2B5EF4-FFF2-40B4-BE49-F238E27FC236}">
                  <a16:creationId xmlns:a16="http://schemas.microsoft.com/office/drawing/2014/main" id="{6BB2C07E-C9F3-E07A-1BCC-A9C65C3E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68865" y="1334814"/>
              <a:ext cx="1178285" cy="117828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957603-17EA-AF01-73C9-A98FB671395E}"/>
                </a:ext>
              </a:extLst>
            </p:cNvPr>
            <p:cNvSpPr txBox="1"/>
            <p:nvPr/>
          </p:nvSpPr>
          <p:spPr>
            <a:xfrm>
              <a:off x="8040413" y="1555533"/>
              <a:ext cx="630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Source Sans Pro" panose="020B0503030403020204" pitchFamily="34" charset="0"/>
                </a:rPr>
                <a:t>Sheff</a:t>
              </a:r>
              <a:endParaRPr lang="en-GB" sz="1100" b="1" dirty="0">
                <a:latin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4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B0BB-ACF7-D9C9-7890-0298867A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at follow-up/end of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66C3D-358D-D3BB-E1B3-00B94FEA44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000" b="1" dirty="0"/>
              <a:t>Total: </a:t>
            </a:r>
            <a:r>
              <a:rPr lang="en-GB" sz="2000" i="1" dirty="0"/>
              <a:t>N</a:t>
            </a:r>
            <a:r>
              <a:rPr lang="en-GB" sz="2000" dirty="0"/>
              <a:t> = 388 </a:t>
            </a:r>
            <a:r>
              <a:rPr lang="en-GB" sz="2000" dirty="0">
                <a:latin typeface="Source Sans Pro" panose="020B0503030403020204" pitchFamily="34" charset="0"/>
              </a:rPr>
              <a:t>participants who completed at least 7 training sessions and follow-up assessment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3149F-9110-3F94-D9B2-2F0DD62FA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147679-152D-4877-B1CD-3BE80D923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99038"/>
              </p:ext>
            </p:extLst>
          </p:nvPr>
        </p:nvGraphicFramePr>
        <p:xfrm>
          <a:off x="248234" y="1867209"/>
          <a:ext cx="8538242" cy="198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5243">
                  <a:extLst>
                    <a:ext uri="{9D8B030D-6E8A-4147-A177-3AD203B41FA5}">
                      <a16:colId xmlns:a16="http://schemas.microsoft.com/office/drawing/2014/main" val="4174933875"/>
                    </a:ext>
                  </a:extLst>
                </a:gridCol>
                <a:gridCol w="487205">
                  <a:extLst>
                    <a:ext uri="{9D8B030D-6E8A-4147-A177-3AD203B41FA5}">
                      <a16:colId xmlns:a16="http://schemas.microsoft.com/office/drawing/2014/main" val="3915468864"/>
                    </a:ext>
                  </a:extLst>
                </a:gridCol>
                <a:gridCol w="1574354">
                  <a:extLst>
                    <a:ext uri="{9D8B030D-6E8A-4147-A177-3AD203B41FA5}">
                      <a16:colId xmlns:a16="http://schemas.microsoft.com/office/drawing/2014/main" val="673122672"/>
                    </a:ext>
                  </a:extLst>
                </a:gridCol>
                <a:gridCol w="935355">
                  <a:extLst>
                    <a:ext uri="{9D8B030D-6E8A-4147-A177-3AD203B41FA5}">
                      <a16:colId xmlns:a16="http://schemas.microsoft.com/office/drawing/2014/main" val="1893794598"/>
                    </a:ext>
                  </a:extLst>
                </a:gridCol>
                <a:gridCol w="2170430">
                  <a:extLst>
                    <a:ext uri="{9D8B030D-6E8A-4147-A177-3AD203B41FA5}">
                      <a16:colId xmlns:a16="http://schemas.microsoft.com/office/drawing/2014/main" val="201907017"/>
                    </a:ext>
                  </a:extLst>
                </a:gridCol>
                <a:gridCol w="2065655">
                  <a:extLst>
                    <a:ext uri="{9D8B030D-6E8A-4147-A177-3AD203B41FA5}">
                      <a16:colId xmlns:a16="http://schemas.microsoft.com/office/drawing/2014/main" val="663912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 </a:t>
                      </a:r>
                      <a:r>
                        <a:rPr lang="en-GB" sz="1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(years)</a:t>
                      </a:r>
                      <a:endParaRPr lang="en-GB" sz="20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 </a:t>
                      </a:r>
                      <a:r>
                        <a:rPr lang="en-GB" sz="1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(w/m/o)</a:t>
                      </a:r>
                      <a:endParaRPr lang="en-GB" sz="2000" b="0" dirty="0">
                        <a:solidFill>
                          <a:schemeClr val="bg1">
                            <a:lumMod val="10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Education </a:t>
                      </a:r>
                      <a:r>
                        <a:rPr lang="en-GB" sz="18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(years)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58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Simple 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48.77 (18.20)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18 - 81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58/43/1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17.03 (3.89)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10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Choice 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47.42 (18.68)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18 - 81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52/41/0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16.47 (3.75)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2996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50.13 (18.20)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19 - 85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54/42/0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16.03 (3.69)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12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48.08 (18.21)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21 - 83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54/42/0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16.73 (3.23)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188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36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Picture of Shuangke Jiang">
            <a:extLst>
              <a:ext uri="{FF2B5EF4-FFF2-40B4-BE49-F238E27FC236}">
                <a16:creationId xmlns:a16="http://schemas.microsoft.com/office/drawing/2014/main" id="{472582ED-541E-6CCF-602E-B7937AE4F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7"/>
          <a:stretch/>
        </p:blipFill>
        <p:spPr bwMode="auto">
          <a:xfrm>
            <a:off x="4959074" y="3635382"/>
            <a:ext cx="778902" cy="74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for Eleanor Hyde">
            <a:extLst>
              <a:ext uri="{FF2B5EF4-FFF2-40B4-BE49-F238E27FC236}">
                <a16:creationId xmlns:a16="http://schemas.microsoft.com/office/drawing/2014/main" id="{70223224-6EF6-DA0A-74C6-E21F17AC9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" r="18400" b="17673"/>
          <a:stretch/>
        </p:blipFill>
        <p:spPr bwMode="auto">
          <a:xfrm>
            <a:off x="4180173" y="3635837"/>
            <a:ext cx="734400" cy="7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Picture of Shuangke Jiang">
            <a:extLst>
              <a:ext uri="{FF2B5EF4-FFF2-40B4-BE49-F238E27FC236}">
                <a16:creationId xmlns:a16="http://schemas.microsoft.com/office/drawing/2014/main" id="{3282788C-DD3B-0CB4-8173-40B322D8A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7"/>
          <a:stretch/>
        </p:blipFill>
        <p:spPr bwMode="auto">
          <a:xfrm>
            <a:off x="7602256" y="1665247"/>
            <a:ext cx="778902" cy="74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Profile photo for Eleanor Hyde">
            <a:extLst>
              <a:ext uri="{FF2B5EF4-FFF2-40B4-BE49-F238E27FC236}">
                <a16:creationId xmlns:a16="http://schemas.microsoft.com/office/drawing/2014/main" id="{E8A04B19-5E92-CE54-388D-A5F3CF0DB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" r="18400" b="17673"/>
          <a:stretch/>
        </p:blipFill>
        <p:spPr bwMode="auto">
          <a:xfrm>
            <a:off x="6823355" y="1665702"/>
            <a:ext cx="734400" cy="7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icture of Shuangke Jiang">
            <a:extLst>
              <a:ext uri="{FF2B5EF4-FFF2-40B4-BE49-F238E27FC236}">
                <a16:creationId xmlns:a16="http://schemas.microsoft.com/office/drawing/2014/main" id="{0E8AF172-FBEE-9A18-0049-9AD572014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7"/>
          <a:stretch/>
        </p:blipFill>
        <p:spPr bwMode="auto">
          <a:xfrm>
            <a:off x="2884581" y="1676498"/>
            <a:ext cx="778902" cy="74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for Eleanor Hyde">
            <a:extLst>
              <a:ext uri="{FF2B5EF4-FFF2-40B4-BE49-F238E27FC236}">
                <a16:creationId xmlns:a16="http://schemas.microsoft.com/office/drawing/2014/main" id="{203CC45D-95DE-468D-45D5-C8D3AD5E4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" r="18400" b="17673"/>
          <a:stretch/>
        </p:blipFill>
        <p:spPr bwMode="auto">
          <a:xfrm>
            <a:off x="2105680" y="1676953"/>
            <a:ext cx="734400" cy="7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icture of Shuangke Jiang">
            <a:extLst>
              <a:ext uri="{FF2B5EF4-FFF2-40B4-BE49-F238E27FC236}">
                <a16:creationId xmlns:a16="http://schemas.microsoft.com/office/drawing/2014/main" id="{932070C5-D4BD-8DF2-86D8-920787FF6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7"/>
          <a:stretch/>
        </p:blipFill>
        <p:spPr bwMode="auto">
          <a:xfrm>
            <a:off x="1312232" y="1523454"/>
            <a:ext cx="778902" cy="74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rofile photo for Eleanor Hyde">
            <a:extLst>
              <a:ext uri="{FF2B5EF4-FFF2-40B4-BE49-F238E27FC236}">
                <a16:creationId xmlns:a16="http://schemas.microsoft.com/office/drawing/2014/main" id="{FAEFDA2A-26FD-9794-8CBB-2025BC340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" r="18400" b="17673"/>
          <a:stretch/>
        </p:blipFill>
        <p:spPr bwMode="auto">
          <a:xfrm>
            <a:off x="533331" y="1523909"/>
            <a:ext cx="734400" cy="7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645062A-2BCE-027B-87CA-71B45D82B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3597" t="25134" r="42780" b="51847"/>
          <a:stretch/>
        </p:blipFill>
        <p:spPr>
          <a:xfrm>
            <a:off x="5674817" y="1596834"/>
            <a:ext cx="657164" cy="740265"/>
          </a:xfrm>
          <a:prstGeom prst="rect">
            <a:avLst/>
          </a:prstGeom>
        </p:spPr>
      </p:pic>
      <p:pic>
        <p:nvPicPr>
          <p:cNvPr id="16" name="Picture 1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C880DC7-98C8-7F7F-F4F8-6A7D534BD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3597" t="25134" r="42780" b="51847"/>
          <a:stretch/>
        </p:blipFill>
        <p:spPr>
          <a:xfrm>
            <a:off x="4171191" y="1600513"/>
            <a:ext cx="657164" cy="74026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E18267D-8CB7-6163-2E96-6718A3746B2C}"/>
              </a:ext>
            </a:extLst>
          </p:cNvPr>
          <p:cNvSpPr/>
          <p:nvPr/>
        </p:nvSpPr>
        <p:spPr>
          <a:xfrm>
            <a:off x="2218644" y="2340391"/>
            <a:ext cx="1317600" cy="617526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 err="1">
                <a:solidFill>
                  <a:srgbClr val="00BBCC"/>
                </a:solidFill>
                <a:latin typeface="Source Sans Pro" panose="020B0503030403020204" pitchFamily="34" charset="0"/>
              </a:rPr>
              <a:t>Pretest</a:t>
            </a:r>
            <a:endParaRPr lang="en-GB" sz="1600" b="1" dirty="0">
              <a:solidFill>
                <a:srgbClr val="00BBCC"/>
              </a:solidFill>
              <a:latin typeface="Source Sans Pro" panose="020B0503030403020204" pitchFamily="34" charset="0"/>
            </a:endParaRPr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5A785B56-66A5-77E6-7886-EB57803B156E}"/>
              </a:ext>
            </a:extLst>
          </p:cNvPr>
          <p:cNvSpPr/>
          <p:nvPr/>
        </p:nvSpPr>
        <p:spPr>
          <a:xfrm>
            <a:off x="3782803" y="2340391"/>
            <a:ext cx="1319163" cy="617526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 err="1">
                <a:solidFill>
                  <a:srgbClr val="00BBCC"/>
                </a:solidFill>
                <a:latin typeface="Source Sans Pro" panose="020B0503030403020204" pitchFamily="34" charset="0"/>
              </a:rPr>
              <a:t>Posttest</a:t>
            </a:r>
            <a:endParaRPr lang="en-GB" sz="1600" b="1" dirty="0">
              <a:solidFill>
                <a:srgbClr val="00BBCC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C65CF7EC-8A40-42E0-8C4C-6247447949A9}"/>
              </a:ext>
            </a:extLst>
          </p:cNvPr>
          <p:cNvSpPr/>
          <p:nvPr/>
        </p:nvSpPr>
        <p:spPr>
          <a:xfrm>
            <a:off x="5348525" y="2347222"/>
            <a:ext cx="1319163" cy="617526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rgbClr val="00BBCC"/>
                </a:solidFill>
                <a:latin typeface="Source Sans Pro" panose="020B0503030403020204" pitchFamily="34" charset="0"/>
              </a:rPr>
              <a:t>Follow-Up</a:t>
            </a: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0F2986E4-997E-F0C9-B470-FB8356703C24}"/>
              </a:ext>
            </a:extLst>
          </p:cNvPr>
          <p:cNvSpPr/>
          <p:nvPr/>
        </p:nvSpPr>
        <p:spPr>
          <a:xfrm>
            <a:off x="6908412" y="2325604"/>
            <a:ext cx="1319163" cy="617526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rgbClr val="00BBCC"/>
                </a:solidFill>
                <a:latin typeface="Source Sans Pro" panose="020B0503030403020204" pitchFamily="34" charset="0"/>
              </a:rPr>
              <a:t>Payment</a:t>
            </a:r>
          </a:p>
        </p:txBody>
      </p:sp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FEE0952E-0863-AEEC-264F-051BE3138C59}"/>
              </a:ext>
            </a:extLst>
          </p:cNvPr>
          <p:cNvSpPr/>
          <p:nvPr/>
        </p:nvSpPr>
        <p:spPr>
          <a:xfrm>
            <a:off x="2218644" y="2815378"/>
            <a:ext cx="5773063" cy="823297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b="1" dirty="0">
              <a:solidFill>
                <a:srgbClr val="00BBCC"/>
              </a:solidFill>
              <a:latin typeface="Source Sans Pro" panose="020B0503030403020204" pitchFamily="34" charset="0"/>
            </a:endParaRPr>
          </a:p>
          <a:p>
            <a:pPr algn="ctr"/>
            <a:endParaRPr lang="en-GB" sz="1600" b="1" dirty="0">
              <a:solidFill>
                <a:srgbClr val="00BBCC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GB" sz="1600" b="1" dirty="0">
                <a:solidFill>
                  <a:srgbClr val="00BBCC"/>
                </a:solidFill>
                <a:latin typeface="Source Sans Pro" panose="020B0503030403020204" pitchFamily="34" charset="0"/>
              </a:rPr>
              <a:t>Emails &amp; Reminders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CCB6-8E65-0945-D02D-F45C945F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Helpful Factors for Retention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CC952D4-6567-D171-000E-17D0AA64B9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Built relationships with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ACC4-ABA2-3031-77D6-63E979BC96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302959C0-4C32-B1C8-B86F-8031F96A5561}"/>
              </a:ext>
            </a:extLst>
          </p:cNvPr>
          <p:cNvSpPr/>
          <p:nvPr/>
        </p:nvSpPr>
        <p:spPr>
          <a:xfrm>
            <a:off x="652923" y="2154617"/>
            <a:ext cx="1317600" cy="1019502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rgbClr val="00BBCC"/>
                </a:solidFill>
                <a:latin typeface="Source Sans Pro" panose="020B0503030403020204" pitchFamily="34" charset="0"/>
              </a:rPr>
              <a:t>Phone Screening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D9BEEAE-564E-B142-64BF-D297D08454D3}"/>
              </a:ext>
            </a:extLst>
          </p:cNvPr>
          <p:cNvSpPr/>
          <p:nvPr/>
        </p:nvSpPr>
        <p:spPr>
          <a:xfrm rot="16200000">
            <a:off x="4148639" y="-998435"/>
            <a:ext cx="885220" cy="7921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3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0E05-1FBD-EE21-64B8-B9B14406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Helpful Factors for Retention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FD59B-79EC-D8B6-C7A8-C631D65C7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3BA39E3-D63F-11EC-EF3D-D4919BC4B41B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28588" y="863600"/>
            <a:ext cx="8818562" cy="195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Built relationships with participants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Two Coordinators - one Coordinator ‘on-call’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Shared email address and Google Drive documents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Participant Tracker - checked training progress &amp; rescheduled if they needed longer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AB8DA-37BA-6985-A84C-43E6602A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25" t="1031"/>
          <a:stretch/>
        </p:blipFill>
        <p:spPr>
          <a:xfrm>
            <a:off x="1219199" y="2678787"/>
            <a:ext cx="7238083" cy="194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C9856-7D9C-9235-179C-3FBBD0F66A40}"/>
              </a:ext>
            </a:extLst>
          </p:cNvPr>
          <p:cNvCxnSpPr>
            <a:cxnSpLocks/>
          </p:cNvCxnSpPr>
          <p:nvPr/>
        </p:nvCxnSpPr>
        <p:spPr>
          <a:xfrm>
            <a:off x="5833241" y="2354317"/>
            <a:ext cx="1051035" cy="90389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44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0E05-1FBD-EE21-64B8-B9B14406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Helpful Factors for Retention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FD59B-79EC-D8B6-C7A8-C631D65C7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3BA39E3-D63F-11EC-EF3D-D4919BC4B41B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28588" y="863600"/>
            <a:ext cx="8818562" cy="301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Built relationships with participants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Two Coordinators - one Coordinator ‘on-call’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Shared email address and Google Drive documents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Participant Tracker - checked training progress &amp; rescheduled if they needed longer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Handbook for Recruitment, Coordination and Testing – across sites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Voucher reward system increased based on completed participation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sz="2000" dirty="0"/>
              <a:t>Paid for parking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0D6527-5A39-9211-7D5C-13DD233B9F3D}"/>
              </a:ext>
            </a:extLst>
          </p:cNvPr>
          <p:cNvSpPr/>
          <p:nvPr/>
        </p:nvSpPr>
        <p:spPr>
          <a:xfrm>
            <a:off x="0" y="3803261"/>
            <a:ext cx="9144000" cy="75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6200" algn="ctr"/>
            <a:r>
              <a:rPr lang="en-GB" sz="20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Provide and Budget Tea, Coffee &amp; Snacks </a:t>
            </a:r>
          </a:p>
          <a:p>
            <a:pPr marL="76200" algn="ctr"/>
            <a:r>
              <a:rPr lang="en-GB" sz="2000" b="1" dirty="0">
                <a:solidFill>
                  <a:schemeClr val="bg2"/>
                </a:solidFill>
                <a:latin typeface="Source Sans Pro" panose="020B0503030403020204" pitchFamily="34" charset="0"/>
              </a:rPr>
              <a:t>Ask participants how they found out about us</a:t>
            </a:r>
          </a:p>
        </p:txBody>
      </p:sp>
    </p:spTree>
    <p:extLst>
      <p:ext uri="{BB962C8B-B14F-4D97-AF65-F5344CB8AC3E}">
        <p14:creationId xmlns:p14="http://schemas.microsoft.com/office/powerpoint/2010/main" val="3355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8014</TotalTime>
  <Words>778</Words>
  <Application>Microsoft Office PowerPoint</Application>
  <PresentationFormat>On-screen Show (16:9)</PresentationFormat>
  <Paragraphs>215</Paragraphs>
  <Slides>14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Source Sans Pro</vt:lpstr>
      <vt:lpstr>Arial</vt:lpstr>
      <vt:lpstr>Source Sans Pro Semibold</vt:lpstr>
      <vt:lpstr>TUOS Blake</vt:lpstr>
      <vt:lpstr>Calibri</vt:lpstr>
      <vt:lpstr>Source Sans Pro Black</vt:lpstr>
      <vt:lpstr>Simple Light</vt:lpstr>
      <vt:lpstr>Cognitive Training Study</vt:lpstr>
      <vt:lpstr>Cognitive Training</vt:lpstr>
      <vt:lpstr>Participant Recruitment</vt:lpstr>
      <vt:lpstr>FB Ads Results</vt:lpstr>
      <vt:lpstr>Sample</vt:lpstr>
      <vt:lpstr>Sample at follow-up/end of study</vt:lpstr>
      <vt:lpstr>Helpful Factors for Retention</vt:lpstr>
      <vt:lpstr>Helpful Factors for Retention</vt:lpstr>
      <vt:lpstr>Helpful Factors for Retention</vt:lpstr>
      <vt:lpstr>Video Game Studies</vt:lpstr>
      <vt:lpstr>Recruitment Methods</vt:lpstr>
      <vt:lpstr>PowerPoint Presentation</vt:lpstr>
      <vt:lpstr>Sample at follow-up by site</vt:lpstr>
      <vt:lpstr>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Eleanor Hyde</cp:lastModifiedBy>
  <cp:revision>606</cp:revision>
  <dcterms:created xsi:type="dcterms:W3CDTF">2023-02-20T10:33:55Z</dcterms:created>
  <dcterms:modified xsi:type="dcterms:W3CDTF">2024-10-11T17:25:53Z</dcterms:modified>
</cp:coreProperties>
</file>